
<file path=[Content_Types].xml><?xml version="1.0" encoding="utf-8"?>
<Types xmlns="http://schemas.openxmlformats.org/package/2006/content-types">
  <Default Extension="jpeg" ContentType="image/jpe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59" r:id="rId3"/>
    <p:sldId id="257" r:id="rId4"/>
    <p:sldId id="258" r:id="rId5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B2B2"/>
    <a:srgbClr val="202020"/>
    <a:srgbClr val="323232"/>
    <a:srgbClr val="CC3300"/>
    <a:srgbClr val="CC0000"/>
    <a:srgbClr val="FF3300"/>
    <a:srgbClr val="990000"/>
    <a:srgbClr val="FF8D41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78" autoAdjust="0"/>
    <p:restoredTop sz="94660"/>
  </p:normalViewPr>
  <p:slideViewPr>
    <p:cSldViewPr snapToGrid="0" showGuides="1">
      <p:cViewPr varScale="1">
        <p:scale>
          <a:sx n="75" d="100"/>
          <a:sy n="75" d="100"/>
        </p:scale>
        <p:origin x="90" y="96"/>
      </p:cViewPr>
      <p:guideLst>
        <p:guide orient="horz" pos="2159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viewProps" Target="viewProps.xml"/><Relationship Id="rId8" Type="http://schemas.openxmlformats.org/officeDocument/2006/relationships/presProps" Target="presProps.xml"/><Relationship Id="rId7" Type="http://schemas.openxmlformats.org/officeDocument/2006/relationships/handoutMaster" Target="handoutMasters/handout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45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45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45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C8D182-E4C8-4120-9249-FC9774456FF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2600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1200" y="4926013"/>
            <a:ext cx="5683250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D0DACE-38E0-42D2-9336-2B707D34BC6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image" Target="../media/image4.jpeg"/><Relationship Id="rId16" Type="http://schemas.openxmlformats.org/officeDocument/2006/relationships/tags" Target="../tags/tag16.xml"/><Relationship Id="rId15" Type="http://schemas.openxmlformats.org/officeDocument/2006/relationships/tags" Target="../tags/tag15.xml"/><Relationship Id="rId14" Type="http://schemas.openxmlformats.org/officeDocument/2006/relationships/tags" Target="../tags/tag14.xml"/><Relationship Id="rId13" Type="http://schemas.openxmlformats.org/officeDocument/2006/relationships/tags" Target="../tags/tag13.xml"/><Relationship Id="rId12" Type="http://schemas.openxmlformats.org/officeDocument/2006/relationships/tags" Target="../tags/tag12.xml"/><Relationship Id="rId11" Type="http://schemas.openxmlformats.org/officeDocument/2006/relationships/tags" Target="../tags/tag11.xml"/><Relationship Id="rId10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325" y="4221163"/>
            <a:ext cx="112395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标题 6"/>
          <p:cNvSpPr>
            <a:spLocks noGrp="1"/>
          </p:cNvSpPr>
          <p:nvPr>
            <p:ph type="ctrTitle"/>
          </p:nvPr>
        </p:nvSpPr>
        <p:spPr>
          <a:xfrm>
            <a:off x="626431" y="2054279"/>
            <a:ext cx="10937866" cy="1446549"/>
          </a:xfrm>
          <a:noFill/>
          <a:ln>
            <a:noFill/>
          </a:ln>
        </p:spPr>
        <p:txBody>
          <a:bodyPr rtlCol="0">
            <a:noAutofit/>
            <a:scene3d>
              <a:camera prst="orthographicFront"/>
              <a:lightRig rig="threePt" dir="t">
                <a:rot lat="0" lon="0" rev="600000"/>
              </a:lightRig>
            </a:scene3d>
            <a:sp3d extrusionH="76200" contourW="12700" prstMaterial="plastic">
              <a:bevelB w="69850" h="44450"/>
              <a:extrusionClr>
                <a:srgbClr val="EACA4E"/>
              </a:extrusionClr>
              <a:contourClr>
                <a:schemeClr val="accent6">
                  <a:lumMod val="75000"/>
                </a:schemeClr>
              </a:contourClr>
            </a:sp3d>
          </a:bodyPr>
          <a:lstStyle>
            <a:lvl1pPr algn="ctr">
              <a:defRPr lang="zh-CN" altLang="en-US" sz="6600" b="1" i="0" spc="-300" dirty="0">
                <a:ln w="25400">
                  <a:noFill/>
                </a:ln>
                <a:gradFill>
                  <a:gsLst>
                    <a:gs pos="0">
                      <a:schemeClr val="accent5"/>
                    </a:gs>
                    <a:gs pos="74000">
                      <a:schemeClr val="accent5">
                        <a:lumMod val="60000"/>
                        <a:lumOff val="40000"/>
                      </a:schemeClr>
                    </a:gs>
                    <a:gs pos="83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5400000" scaled="1"/>
                </a:gra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副标题 7"/>
          <p:cNvSpPr>
            <a:spLocks noGrp="1"/>
          </p:cNvSpPr>
          <p:nvPr>
            <p:ph type="subTitle" idx="1"/>
          </p:nvPr>
        </p:nvSpPr>
        <p:spPr>
          <a:xfrm>
            <a:off x="627380" y="3503295"/>
            <a:ext cx="10937875" cy="455295"/>
          </a:xfrm>
        </p:spPr>
        <p:txBody>
          <a:bodyPr rtlCol="0">
            <a:normAutofit/>
          </a:bodyPr>
          <a:lstStyle>
            <a:lvl1pPr marL="0" indent="0" algn="ctr">
              <a:buNone/>
              <a:defRPr lang="zh-CN" altLang="en-US" dirty="0">
                <a:solidFill>
                  <a:schemeClr val="accent5"/>
                </a:solidFill>
              </a:defRPr>
            </a:lvl1pPr>
          </a:lstStyle>
          <a:p>
            <a:pPr lvl="0"/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6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9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10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4" y="365125"/>
            <a:ext cx="1529316" cy="5811838"/>
          </a:xfrm>
        </p:spPr>
        <p:txBody>
          <a:bodyPr vert="eaVert">
            <a:normAutofit/>
          </a:bodyPr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879958" cy="5811838"/>
          </a:xfrm>
        </p:spPr>
        <p:txBody>
          <a:bodyPr vert="eaVer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3"/>
            <a:ext cx="10515600" cy="555897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E2E96-C60E-4F69-BCF4-F5D4C5406623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F97D2-4F19-4603-B90D-F56C4F57E54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0715" y="1462405"/>
            <a:ext cx="10515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9" name="标题 10"/>
          <p:cNvSpPr>
            <a:spLocks noGrp="1"/>
          </p:cNvSpPr>
          <p:nvPr>
            <p:ph type="title"/>
          </p:nvPr>
        </p:nvSpPr>
        <p:spPr>
          <a:xfrm>
            <a:off x="640927" y="509906"/>
            <a:ext cx="7382933" cy="5848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目录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3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B5917-E824-4DBF-B344-9EB16D71D92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572102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  <a:p>
            <a:pPr lvl="1"/>
            <a:r>
              <a:rPr lang="zh-CN" altLang="en-US" noProof="1" smtClean="0"/>
              <a:t>第二级</a:t>
            </a:r>
            <a:endParaRPr lang="zh-CN" altLang="en-US" noProof="1" smtClean="0"/>
          </a:p>
          <a:p>
            <a:pPr lvl="2"/>
            <a:r>
              <a:rPr lang="zh-CN" altLang="en-US" noProof="1" smtClean="0"/>
              <a:t>第三级</a:t>
            </a:r>
            <a:endParaRPr lang="zh-CN" altLang="en-US" noProof="1" smtClean="0"/>
          </a:p>
          <a:p>
            <a:pPr lvl="3"/>
            <a:r>
              <a:rPr lang="zh-CN" altLang="en-US" noProof="1" smtClean="0"/>
              <a:t>第四级</a:t>
            </a:r>
            <a:endParaRPr lang="zh-CN" altLang="en-US" noProof="1" smtClean="0"/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44260" y="1572102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8" name="标题 10"/>
          <p:cNvSpPr>
            <a:spLocks noGrp="1"/>
          </p:cNvSpPr>
          <p:nvPr>
            <p:ph type="title"/>
          </p:nvPr>
        </p:nvSpPr>
        <p:spPr>
          <a:xfrm>
            <a:off x="640927" y="509906"/>
            <a:ext cx="7382933" cy="5848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图片与文字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2711450" y="1700213"/>
            <a:ext cx="8856663" cy="3889375"/>
          </a:xfrm>
          <a:prstGeom prst="rect">
            <a:avLst/>
          </a:prstGeom>
          <a:noFill/>
          <a:ln w="9525">
            <a:solidFill>
              <a:schemeClr val="accent1"/>
            </a:solidFill>
          </a:ln>
          <a:effectLst>
            <a:outerShdw blurRad="279400" dist="266700" dir="7800000" algn="ctr" rotWithShape="0">
              <a:schemeClr val="accent1">
                <a:lumMod val="50000"/>
                <a:alpha val="2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>
              <a:solidFill>
                <a:schemeClr val="bg1"/>
              </a:solidFill>
              <a:latin typeface="黑体" panose="02010609060101010101" charset="-122"/>
              <a:ea typeface="黑体" panose="02010609060101010101" charset="-122"/>
              <a:cs typeface="+mn-ea"/>
              <a:sym typeface="+mn-lt"/>
            </a:endParaRPr>
          </a:p>
        </p:txBody>
      </p:sp>
      <p:sp>
        <p:nvSpPr>
          <p:cNvPr id="18" name="图片占位符 17"/>
          <p:cNvSpPr>
            <a:spLocks noGrp="1"/>
          </p:cNvSpPr>
          <p:nvPr>
            <p:ph type="pic" sz="quarter" idx="14"/>
          </p:nvPr>
        </p:nvSpPr>
        <p:spPr>
          <a:xfrm>
            <a:off x="8610600" y="959377"/>
            <a:ext cx="3395663" cy="2201863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3"/>
          </p:nvPr>
        </p:nvSpPr>
        <p:spPr>
          <a:xfrm>
            <a:off x="435690" y="3140916"/>
            <a:ext cx="3395270" cy="2210640"/>
          </a:xfrm>
        </p:spPr>
        <p:txBody>
          <a:bodyPr/>
          <a:lstStyle/>
          <a:p>
            <a:pPr lvl="0"/>
            <a:endParaRPr lang="zh-CN" altLang="en-US" noProof="1"/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5"/>
          </p:nvPr>
        </p:nvSpPr>
        <p:spPr>
          <a:xfrm>
            <a:off x="3986213" y="2030931"/>
            <a:ext cx="4340225" cy="3465094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/>
            <a:endParaRPr lang="zh-CN" altLang="en-US" noProof="1"/>
          </a:p>
        </p:txBody>
      </p:sp>
      <p:sp>
        <p:nvSpPr>
          <p:cNvPr id="22" name="文本占位符 21"/>
          <p:cNvSpPr>
            <a:spLocks noGrp="1"/>
          </p:cNvSpPr>
          <p:nvPr>
            <p:ph type="body" sz="quarter" idx="16"/>
          </p:nvPr>
        </p:nvSpPr>
        <p:spPr>
          <a:xfrm>
            <a:off x="8610600" y="3594961"/>
            <a:ext cx="2852738" cy="1843814"/>
          </a:xfrm>
        </p:spPr>
        <p:txBody>
          <a:bodyPr>
            <a:normAutofit/>
          </a:bodyPr>
          <a:lstStyle>
            <a:lvl1pPr marL="0" indent="0">
              <a:buNone/>
              <a:defRPr sz="1400" b="0">
                <a:solidFill>
                  <a:schemeClr val="tx1">
                    <a:lumMod val="75000"/>
                    <a:lumOff val="25000"/>
                  </a:schemeClr>
                </a:solidFill>
                <a:latin typeface="黑体" panose="02010609060101010101" charset="-122"/>
                <a:ea typeface="黑体" panose="02010609060101010101" charset="-122"/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 smtClean="0"/>
          </a:p>
        </p:txBody>
      </p:sp>
      <p:sp>
        <p:nvSpPr>
          <p:cNvPr id="14" name="标题 10"/>
          <p:cNvSpPr>
            <a:spLocks noGrp="1"/>
          </p:cNvSpPr>
          <p:nvPr>
            <p:ph type="title"/>
          </p:nvPr>
        </p:nvSpPr>
        <p:spPr>
          <a:xfrm>
            <a:off x="640927" y="509906"/>
            <a:ext cx="7382933" cy="5848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8" name="日期占位符 1"/>
          <p:cNvSpPr>
            <a:spLocks noGrp="1"/>
          </p:cNvSpPr>
          <p:nvPr>
            <p:ph type="dt" sz="half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页脚占位符 2"/>
          <p:cNvSpPr>
            <a:spLocks noGrp="1"/>
          </p:cNvSpPr>
          <p:nvPr>
            <p:ph type="ftr" sz="quarter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" name="灯片编号占位符 3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EF14B0-B912-4BAC-883B-3A354CA0A6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744961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615609"/>
            <a:ext cx="5157787" cy="357405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744961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615609"/>
            <a:ext cx="5183188" cy="357405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  <p:sp>
        <p:nvSpPr>
          <p:cNvPr id="11" name="标题 10"/>
          <p:cNvSpPr>
            <a:spLocks noGrp="1"/>
          </p:cNvSpPr>
          <p:nvPr>
            <p:ph type="title"/>
          </p:nvPr>
        </p:nvSpPr>
        <p:spPr>
          <a:xfrm>
            <a:off x="640927" y="509906"/>
            <a:ext cx="7382933" cy="584836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accent1"/>
                </a:solidFill>
              </a:defRPr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纵轴中段">
    <p:bg bwMode="auto"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7"/>
          <p:cNvGrpSpPr/>
          <p:nvPr/>
        </p:nvGrpSpPr>
        <p:grpSpPr bwMode="auto">
          <a:xfrm>
            <a:off x="5851525" y="3175"/>
            <a:ext cx="96838" cy="6854825"/>
            <a:chOff x="4514304" y="1627801"/>
            <a:chExt cx="93134" cy="5181983"/>
          </a:xfrm>
        </p:grpSpPr>
        <p:cxnSp>
          <p:nvCxnSpPr>
            <p:cNvPr id="11" name="直接连接符 10"/>
            <p:cNvCxnSpPr/>
            <p:nvPr>
              <p:custDataLst>
                <p:tags r:id="rId3"/>
              </p:custDataLst>
            </p:nvPr>
          </p:nvCxnSpPr>
          <p:spPr>
            <a:xfrm>
              <a:off x="4514304" y="1627801"/>
              <a:ext cx="0" cy="518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>
              <p:custDataLst>
                <p:tags r:id="rId4"/>
              </p:custDataLst>
            </p:nvPr>
          </p:nvCxnSpPr>
          <p:spPr>
            <a:xfrm flipH="1">
              <a:off x="4607438" y="1627801"/>
              <a:ext cx="0" cy="518198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14"/>
          <p:cNvGrpSpPr/>
          <p:nvPr/>
        </p:nvGrpSpPr>
        <p:grpSpPr bwMode="auto">
          <a:xfrm>
            <a:off x="5840413" y="2571750"/>
            <a:ext cx="868362" cy="331788"/>
            <a:chOff x="9216" y="6091"/>
            <a:chExt cx="1364" cy="521"/>
          </a:xfrm>
        </p:grpSpPr>
        <p:sp>
          <p:nvSpPr>
            <p:cNvPr id="14" name="任意多边形 13"/>
            <p:cNvSpPr/>
            <p:nvPr>
              <p:custDataLst>
                <p:tags r:id="rId5"/>
              </p:custDataLst>
            </p:nvPr>
          </p:nvSpPr>
          <p:spPr>
            <a:xfrm rot="16200000">
              <a:off x="9322" y="6007"/>
              <a:ext cx="446" cy="673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80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15" name="组合 16"/>
            <p:cNvGrpSpPr/>
            <p:nvPr/>
          </p:nvGrpSpPr>
          <p:grpSpPr bwMode="auto">
            <a:xfrm>
              <a:off x="10059" y="6091"/>
              <a:ext cx="521" cy="521"/>
              <a:chOff x="6931534" y="3496733"/>
              <a:chExt cx="287867" cy="287867"/>
            </a:xfrm>
          </p:grpSpPr>
          <p:sp>
            <p:nvSpPr>
              <p:cNvPr id="16" name="同心圆 15"/>
              <p:cNvSpPr/>
              <p:nvPr>
                <p:custDataLst>
                  <p:tags r:id="rId6"/>
                </p:custDataLst>
              </p:nvPr>
            </p:nvSpPr>
            <p:spPr>
              <a:xfrm>
                <a:off x="6931445" y="3496733"/>
                <a:ext cx="287956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400" noProof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7" name="椭圆 16"/>
              <p:cNvSpPr/>
              <p:nvPr>
                <p:custDataLst>
                  <p:tags r:id="rId7"/>
                </p:custDataLst>
              </p:nvPr>
            </p:nvSpPr>
            <p:spPr>
              <a:xfrm>
                <a:off x="6998956" y="3564224"/>
                <a:ext cx="152934" cy="152886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800" noProof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21"/>
          <p:cNvGrpSpPr/>
          <p:nvPr/>
        </p:nvGrpSpPr>
        <p:grpSpPr bwMode="auto">
          <a:xfrm>
            <a:off x="5076825" y="960438"/>
            <a:ext cx="892175" cy="330200"/>
            <a:chOff x="7961" y="3557"/>
            <a:chExt cx="1406" cy="521"/>
          </a:xfrm>
        </p:grpSpPr>
        <p:sp>
          <p:nvSpPr>
            <p:cNvPr id="19" name="任意多边形 18"/>
            <p:cNvSpPr/>
            <p:nvPr>
              <p:custDataLst>
                <p:tags r:id="rId8"/>
              </p:custDataLst>
            </p:nvPr>
          </p:nvSpPr>
          <p:spPr>
            <a:xfrm rot="5400000" flipH="1">
              <a:off x="8800" y="3471"/>
              <a:ext cx="443" cy="675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80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20" name="组合 23"/>
            <p:cNvGrpSpPr/>
            <p:nvPr/>
          </p:nvGrpSpPr>
          <p:grpSpPr bwMode="auto">
            <a:xfrm>
              <a:off x="7961" y="3557"/>
              <a:ext cx="521" cy="521"/>
              <a:chOff x="6931534" y="3496733"/>
              <a:chExt cx="287867" cy="287867"/>
            </a:xfrm>
          </p:grpSpPr>
          <p:sp>
            <p:nvSpPr>
              <p:cNvPr id="21" name="同心圆 20"/>
              <p:cNvSpPr/>
              <p:nvPr>
                <p:custDataLst>
                  <p:tags r:id="rId9"/>
                </p:custDataLst>
              </p:nvPr>
            </p:nvSpPr>
            <p:spPr>
              <a:xfrm>
                <a:off x="6931534" y="3496733"/>
                <a:ext cx="287519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400" noProof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椭圆 21"/>
              <p:cNvSpPr/>
              <p:nvPr>
                <p:custDataLst>
                  <p:tags r:id="rId10"/>
                </p:custDataLst>
              </p:nvPr>
            </p:nvSpPr>
            <p:spPr>
              <a:xfrm>
                <a:off x="6999267" y="3564547"/>
                <a:ext cx="152053" cy="152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800" noProof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8"/>
          <p:cNvGrpSpPr/>
          <p:nvPr/>
        </p:nvGrpSpPr>
        <p:grpSpPr bwMode="auto">
          <a:xfrm>
            <a:off x="5083175" y="4240213"/>
            <a:ext cx="874713" cy="331787"/>
            <a:chOff x="7978" y="8703"/>
            <a:chExt cx="1406" cy="521"/>
          </a:xfrm>
        </p:grpSpPr>
        <p:sp>
          <p:nvSpPr>
            <p:cNvPr id="24" name="任意多边形 23"/>
            <p:cNvSpPr/>
            <p:nvPr>
              <p:custDataLst>
                <p:tags r:id="rId11"/>
              </p:custDataLst>
            </p:nvPr>
          </p:nvSpPr>
          <p:spPr>
            <a:xfrm rot="5400000" flipH="1">
              <a:off x="8824" y="8624"/>
              <a:ext cx="444" cy="676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defRPr/>
              </a:pPr>
              <a:endParaRPr lang="zh-CN" altLang="en-US" sz="2800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25" name="组合 30"/>
            <p:cNvGrpSpPr/>
            <p:nvPr/>
          </p:nvGrpSpPr>
          <p:grpSpPr bwMode="auto">
            <a:xfrm>
              <a:off x="7978" y="8703"/>
              <a:ext cx="521" cy="521"/>
              <a:chOff x="6931534" y="3496733"/>
              <a:chExt cx="287867" cy="287867"/>
            </a:xfrm>
          </p:grpSpPr>
          <p:sp>
            <p:nvSpPr>
              <p:cNvPr id="26" name="同心圆 25"/>
              <p:cNvSpPr/>
              <p:nvPr>
                <p:custDataLst>
                  <p:tags r:id="rId12"/>
                </p:custDataLst>
              </p:nvPr>
            </p:nvSpPr>
            <p:spPr>
              <a:xfrm>
                <a:off x="6931534" y="3496733"/>
                <a:ext cx="287619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defRPr/>
                </a:pPr>
                <a:endParaRPr lang="zh-CN" altLang="en-US" sz="1400" noProof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7" name="椭圆 26"/>
              <p:cNvSpPr/>
              <p:nvPr>
                <p:custDataLst>
                  <p:tags r:id="rId13"/>
                </p:custDataLst>
              </p:nvPr>
            </p:nvSpPr>
            <p:spPr>
              <a:xfrm>
                <a:off x="6999209" y="3564223"/>
                <a:ext cx="152269" cy="15288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sz="800" noProof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8" name="组合 49"/>
          <p:cNvGrpSpPr/>
          <p:nvPr/>
        </p:nvGrpSpPr>
        <p:grpSpPr bwMode="auto">
          <a:xfrm>
            <a:off x="5851525" y="5854700"/>
            <a:ext cx="866775" cy="330200"/>
            <a:chOff x="9216" y="9219"/>
            <a:chExt cx="1364" cy="521"/>
          </a:xfrm>
        </p:grpSpPr>
        <p:sp>
          <p:nvSpPr>
            <p:cNvPr id="29" name="任意多边形 28"/>
            <p:cNvSpPr/>
            <p:nvPr>
              <p:custDataLst>
                <p:tags r:id="rId14"/>
              </p:custDataLst>
            </p:nvPr>
          </p:nvSpPr>
          <p:spPr>
            <a:xfrm rot="16200000">
              <a:off x="9329" y="9143"/>
              <a:ext cx="446" cy="672"/>
            </a:xfrm>
            <a:custGeom>
              <a:avLst/>
              <a:gdLst>
                <a:gd name="connsiteX0" fmla="*/ 0 w 423836"/>
                <a:gd name="connsiteY0" fmla="*/ 0 h 436034"/>
                <a:gd name="connsiteX1" fmla="*/ 423836 w 423836"/>
                <a:gd name="connsiteY1" fmla="*/ 0 h 436034"/>
                <a:gd name="connsiteX2" fmla="*/ 411707 w 423836"/>
                <a:gd name="connsiteY2" fmla="*/ 17342 h 436034"/>
                <a:gd name="connsiteX3" fmla="*/ 211918 w 423836"/>
                <a:gd name="connsiteY3" fmla="*/ 436034 h 436034"/>
                <a:gd name="connsiteX4" fmla="*/ 12129 w 423836"/>
                <a:gd name="connsiteY4" fmla="*/ 17342 h 436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23836" h="436034">
                  <a:moveTo>
                    <a:pt x="0" y="0"/>
                  </a:moveTo>
                  <a:lnTo>
                    <a:pt x="423836" y="0"/>
                  </a:lnTo>
                  <a:lnTo>
                    <a:pt x="411707" y="17342"/>
                  </a:lnTo>
                  <a:cubicBezTo>
                    <a:pt x="332943" y="144741"/>
                    <a:pt x="266347" y="284306"/>
                    <a:pt x="211918" y="436034"/>
                  </a:cubicBezTo>
                  <a:cubicBezTo>
                    <a:pt x="157490" y="284306"/>
                    <a:pt x="90893" y="144741"/>
                    <a:pt x="12129" y="17342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 eaLnBrk="1" fontAlgn="auto" hangingPunct="1">
                <a:defRPr/>
              </a:pPr>
              <a:endParaRPr lang="zh-CN" altLang="en-US" noProof="1">
                <a:solidFill>
                  <a:schemeClr val="tx1"/>
                </a:solidFill>
                <a:latin typeface="黑体" panose="02010609060101010101" charset="-122"/>
                <a:ea typeface="黑体" panose="02010609060101010101" charset="-122"/>
                <a:sym typeface="Arial" panose="020B0604020202020204" pitchFamily="34" charset="0"/>
              </a:endParaRPr>
            </a:p>
          </p:txBody>
        </p:sp>
        <p:grpSp>
          <p:nvGrpSpPr>
            <p:cNvPr id="30" name="组合 51"/>
            <p:cNvGrpSpPr/>
            <p:nvPr/>
          </p:nvGrpSpPr>
          <p:grpSpPr bwMode="auto">
            <a:xfrm>
              <a:off x="10059" y="9219"/>
              <a:ext cx="521" cy="521"/>
              <a:chOff x="6931534" y="3496733"/>
              <a:chExt cx="287867" cy="287867"/>
            </a:xfrm>
          </p:grpSpPr>
          <p:sp>
            <p:nvSpPr>
              <p:cNvPr id="31" name="同心圆 30"/>
              <p:cNvSpPr/>
              <p:nvPr>
                <p:custDataLst>
                  <p:tags r:id="rId15"/>
                </p:custDataLst>
              </p:nvPr>
            </p:nvSpPr>
            <p:spPr>
              <a:xfrm>
                <a:off x="6930918" y="3496733"/>
                <a:ext cx="288483" cy="287867"/>
              </a:xfrm>
              <a:prstGeom prst="donut">
                <a:avLst>
                  <a:gd name="adj" fmla="val 13118"/>
                </a:avLst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60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noProof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椭圆 31"/>
              <p:cNvSpPr/>
              <p:nvPr>
                <p:custDataLst>
                  <p:tags r:id="rId16"/>
                </p:custDataLst>
              </p:nvPr>
            </p:nvSpPr>
            <p:spPr>
              <a:xfrm>
                <a:off x="6998552" y="3564548"/>
                <a:ext cx="153214" cy="152237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>
                <a:normAutofit fontScale="25000" lnSpcReduction="20000"/>
              </a:bodyPr>
              <a:lstStyle/>
              <a:p>
                <a:pPr algn="ctr" eaLnBrk="1" fontAlgn="auto" hangingPunct="1">
                  <a:defRPr/>
                </a:pPr>
                <a:endParaRPr lang="zh-CN" altLang="en-US" noProof="1">
                  <a:solidFill>
                    <a:schemeClr val="tx1"/>
                  </a:solidFill>
                  <a:latin typeface="黑体" panose="02010609060101010101" charset="-122"/>
                  <a:ea typeface="黑体" panose="02010609060101010101" charset="-122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58" name="文本占位符 57"/>
          <p:cNvSpPr>
            <a:spLocks noGrp="1"/>
          </p:cNvSpPr>
          <p:nvPr>
            <p:ph type="body" sz="quarter" idx="13"/>
          </p:nvPr>
        </p:nvSpPr>
        <p:spPr>
          <a:xfrm>
            <a:off x="1009650" y="228600"/>
            <a:ext cx="3919706" cy="323850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0" name="文本占位符 59"/>
          <p:cNvSpPr>
            <a:spLocks noGrp="1"/>
          </p:cNvSpPr>
          <p:nvPr>
            <p:ph type="body" sz="quarter" idx="14"/>
          </p:nvPr>
        </p:nvSpPr>
        <p:spPr>
          <a:xfrm>
            <a:off x="1009650" y="677545"/>
            <a:ext cx="3919706" cy="1114425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endParaRPr lang="zh-CN" altLang="en-US" noProof="1"/>
          </a:p>
        </p:txBody>
      </p:sp>
      <p:sp>
        <p:nvSpPr>
          <p:cNvPr id="61" name="文本占位符 57"/>
          <p:cNvSpPr>
            <a:spLocks noGrp="1"/>
          </p:cNvSpPr>
          <p:nvPr>
            <p:ph type="body" sz="quarter" idx="15"/>
          </p:nvPr>
        </p:nvSpPr>
        <p:spPr>
          <a:xfrm>
            <a:off x="1009650" y="3507105"/>
            <a:ext cx="3919706" cy="323850"/>
          </a:xfrm>
        </p:spPr>
        <p:txBody>
          <a:bodyPr>
            <a:noAutofit/>
          </a:bodyPr>
          <a:lstStyle>
            <a:lvl1pPr marL="0" indent="0" algn="r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2" name="文本占位符 59"/>
          <p:cNvSpPr>
            <a:spLocks noGrp="1"/>
          </p:cNvSpPr>
          <p:nvPr>
            <p:ph type="body" sz="quarter" idx="16"/>
          </p:nvPr>
        </p:nvSpPr>
        <p:spPr>
          <a:xfrm>
            <a:off x="1009650" y="3956050"/>
            <a:ext cx="3919706" cy="1114425"/>
          </a:xfrm>
        </p:spPr>
        <p:txBody>
          <a:bodyPr>
            <a:normAutofit/>
          </a:bodyPr>
          <a:lstStyle>
            <a:lvl1pPr marL="0" indent="0" algn="r">
              <a:buNone/>
              <a:defRPr sz="1400"/>
            </a:lvl1pPr>
          </a:lstStyle>
          <a:p>
            <a:pPr lvl="0"/>
            <a:endParaRPr lang="zh-CN" altLang="en-US" noProof="1"/>
          </a:p>
        </p:txBody>
      </p:sp>
      <p:sp>
        <p:nvSpPr>
          <p:cNvPr id="63" name="文本占位符 57"/>
          <p:cNvSpPr>
            <a:spLocks noGrp="1"/>
          </p:cNvSpPr>
          <p:nvPr>
            <p:ph type="body" sz="quarter" idx="17"/>
          </p:nvPr>
        </p:nvSpPr>
        <p:spPr>
          <a:xfrm>
            <a:off x="6926580" y="1804670"/>
            <a:ext cx="3919706" cy="32385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4" name="文本占位符 59"/>
          <p:cNvSpPr>
            <a:spLocks noGrp="1"/>
          </p:cNvSpPr>
          <p:nvPr>
            <p:ph type="body" sz="quarter" idx="18"/>
          </p:nvPr>
        </p:nvSpPr>
        <p:spPr>
          <a:xfrm>
            <a:off x="6926580" y="2259330"/>
            <a:ext cx="3919706" cy="11144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endParaRPr lang="zh-CN" altLang="en-US" noProof="1"/>
          </a:p>
        </p:txBody>
      </p:sp>
      <p:sp>
        <p:nvSpPr>
          <p:cNvPr id="65" name="文本占位符 57"/>
          <p:cNvSpPr>
            <a:spLocks noGrp="1"/>
          </p:cNvSpPr>
          <p:nvPr>
            <p:ph type="body" sz="quarter" idx="19"/>
          </p:nvPr>
        </p:nvSpPr>
        <p:spPr>
          <a:xfrm>
            <a:off x="6926580" y="5070475"/>
            <a:ext cx="3919706" cy="323850"/>
          </a:xfrm>
        </p:spPr>
        <p:txBody>
          <a:bodyPr>
            <a:noAutofit/>
          </a:bodyPr>
          <a:lstStyle>
            <a:lvl1pPr marL="0" indent="0" algn="l">
              <a:buNone/>
              <a:defRPr sz="20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zh-CN" altLang="en-US" noProof="1" smtClean="0"/>
              <a:t>单击此处编辑母版文本样式</a:t>
            </a:r>
            <a:endParaRPr lang="zh-CN" altLang="en-US" noProof="1"/>
          </a:p>
        </p:txBody>
      </p:sp>
      <p:sp>
        <p:nvSpPr>
          <p:cNvPr id="66" name="文本占位符 59"/>
          <p:cNvSpPr>
            <a:spLocks noGrp="1"/>
          </p:cNvSpPr>
          <p:nvPr>
            <p:ph type="body" sz="quarter" idx="20"/>
          </p:nvPr>
        </p:nvSpPr>
        <p:spPr>
          <a:xfrm>
            <a:off x="6926580" y="5525135"/>
            <a:ext cx="3919706" cy="1114425"/>
          </a:xfrm>
        </p:spPr>
        <p:txBody>
          <a:bodyPr>
            <a:normAutofit/>
          </a:bodyPr>
          <a:lstStyle>
            <a:lvl1pPr marL="0" indent="0" algn="l">
              <a:buNone/>
              <a:defRPr sz="1400"/>
            </a:lvl1pPr>
          </a:lstStyle>
          <a:p>
            <a:pPr lvl="0"/>
            <a:endParaRPr lang="zh-CN" altLang="en-US" noProof="1"/>
          </a:p>
        </p:txBody>
      </p:sp>
      <p:sp>
        <p:nvSpPr>
          <p:cNvPr id="33" name="日期占位符 1"/>
          <p:cNvSpPr>
            <a:spLocks noGrp="1"/>
          </p:cNvSpPr>
          <p:nvPr>
            <p:ph type="dt" sz="half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4" name="页脚占位符 2"/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5" name="灯片编号占位符 3"/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FA9B2B-A9B0-44BA-A5FE-F8D3D5BA747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563" y="4341813"/>
            <a:ext cx="4497387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图片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" y="1611313"/>
            <a:ext cx="2816225" cy="521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" y="5513388"/>
            <a:ext cx="13444538" cy="1344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4449763"/>
            <a:ext cx="4787900" cy="111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8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E32F3-BACB-451C-A241-D8ED0A2672F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7068" y="1984543"/>
            <a:ext cx="10937865" cy="1311128"/>
          </a:xfrm>
          <a:noFill/>
          <a:ln>
            <a:noFill/>
          </a:ln>
        </p:spPr>
        <p:txBody>
          <a:bodyPr rtlCol="0">
            <a:noAutofit/>
            <a:scene3d>
              <a:camera prst="orthographicFront"/>
              <a:lightRig rig="threePt" dir="t">
                <a:rot lat="0" lon="0" rev="600000"/>
              </a:lightRig>
            </a:scene3d>
            <a:sp3d extrusionH="76200" contourW="12700" prstMaterial="plastic">
              <a:bevelB w="69850" h="44450"/>
              <a:extrusionClr>
                <a:srgbClr val="EACA4E"/>
              </a:extrusionClr>
              <a:contourClr>
                <a:schemeClr val="accent6">
                  <a:lumMod val="75000"/>
                </a:schemeClr>
              </a:contourClr>
            </a:sp3d>
          </a:bodyPr>
          <a:lstStyle>
            <a:lvl1pPr algn="ctr">
              <a:defRPr lang="zh-CN" altLang="en-US" sz="8800" b="1" i="0" spc="-300" dirty="0">
                <a:ln w="25400">
                  <a:noFill/>
                </a:ln>
                <a:gradFill>
                  <a:gsLst>
                    <a:gs pos="0">
                      <a:schemeClr val="accent5"/>
                    </a:gs>
                    <a:gs pos="74000">
                      <a:schemeClr val="accent5">
                        <a:lumMod val="60000"/>
                        <a:lumOff val="40000"/>
                      </a:schemeClr>
                    </a:gs>
                    <a:gs pos="83000">
                      <a:schemeClr val="accent5">
                        <a:lumMod val="75000"/>
                      </a:schemeClr>
                    </a:gs>
                    <a:gs pos="100000">
                      <a:schemeClr val="accent5"/>
                    </a:gs>
                  </a:gsLst>
                  <a:lin ang="5400000" scaled="1"/>
                </a:gradFill>
                <a:effectLst>
                  <a:outerShdw blurRad="762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j-ea"/>
                <a:ea typeface="+mj-ea"/>
                <a:cs typeface="+mn-cs"/>
              </a:defRPr>
            </a:lvl1pPr>
          </a:lstStyle>
          <a:p>
            <a:pPr lvl="0"/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4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7" Type="http://schemas.openxmlformats.org/officeDocument/2006/relationships/theme" Target="../theme/theme1.xml"/><Relationship Id="rId16" Type="http://schemas.openxmlformats.org/officeDocument/2006/relationships/tags" Target="../tags/tag19.xml"/><Relationship Id="rId15" Type="http://schemas.openxmlformats.org/officeDocument/2006/relationships/tags" Target="../tags/tag18.xml"/><Relationship Id="rId14" Type="http://schemas.openxmlformats.org/officeDocument/2006/relationships/tags" Target="../tags/tag17.xml"/><Relationship Id="rId13" Type="http://schemas.openxmlformats.org/officeDocument/2006/relationships/image" Target="../media/image10.jpeg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  <p:custDataLst>
              <p:tags r:id="rId14"/>
            </p:custDataLst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  <p:custDataLst>
              <p:tags r:id="rId15"/>
            </p:custDataLst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 eaLnBrk="1" fontAlgn="auto" hangingPunct="1">
              <a:buFontTx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KSO_TEMPLATE" hidden="1"/>
          <p:cNvSpPr/>
          <p:nvPr>
            <p:custDataLst>
              <p:tags r:id="rId1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defRPr/>
            </a:pPr>
            <a:endParaRPr lang="zh-CN" altLang="en-US" noProof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黑体" panose="02010609060101010101" charset="-122"/>
          <a:ea typeface="黑体" panose="02010609060101010101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charset="-122"/>
          <a:ea typeface="黑体" panose="02010609060101010101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charset="-122"/>
          <a:ea typeface="黑体" panose="02010609060101010101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charset="-122"/>
          <a:ea typeface="黑体" panose="02010609060101010101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黑体" panose="02010609060101010101" charset="-122"/>
          <a:ea typeface="黑体" panose="02010609060101010101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黑体" panose="02010609060101010101" charset="-122"/>
          <a:ea typeface="黑体" panose="02010609060101010101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黑体" panose="02010609060101010101" charset="-122"/>
          <a:ea typeface="黑体" panose="02010609060101010101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0.xml"/><Relationship Id="rId1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标题 191489"/>
          <p:cNvSpPr>
            <a:spLocks noGrp="1" noChangeArrowheads="1"/>
          </p:cNvSpPr>
          <p:nvPr/>
        </p:nvSpPr>
        <p:spPr>
          <a:xfrm>
            <a:off x="3347085" y="307340"/>
            <a:ext cx="6846570" cy="5765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7pPr>
            <a:lvl8pPr marL="1370965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8pPr>
            <a:lvl9pPr marL="1828165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panose="020B0604020202020204" pitchFamily="34" charset="0"/>
                <a:ea typeface="微软雅黑" panose="020B0503020204020204" charset="-122"/>
                <a:cs typeface="宋体" panose="02010600030101010101" pitchFamily="2" charset="-122"/>
              </a:defRPr>
            </a:lvl9pPr>
          </a:lstStyle>
          <a:p>
            <a:pPr eaLnBrk="1" hangingPunct="1"/>
            <a:r>
              <a:rPr lang="en-US" altLang="zh-CN" sz="2800" smtClean="0"/>
              <a:t>If</a:t>
            </a:r>
            <a:r>
              <a:rPr lang="zh-CN" altLang="en-US" sz="3200" smtClean="0"/>
              <a:t>语句</a:t>
            </a:r>
            <a:r>
              <a:rPr lang="en-US" altLang="zh-CN" sz="2800" smtClean="0"/>
              <a:t>(</a:t>
            </a:r>
            <a:r>
              <a:rPr lang="zh-CN" altLang="en-US" sz="2800" smtClean="0"/>
              <a:t>多分支）</a:t>
            </a:r>
            <a:endParaRPr lang="zh-CN" altLang="en-US" sz="2800" smtClean="0"/>
          </a:p>
        </p:txBody>
      </p:sp>
      <p:sp>
        <p:nvSpPr>
          <p:cNvPr id="191491" name="内容占位符 191490"/>
          <p:cNvSpPr>
            <a:spLocks noGrp="1" noChangeArrowheads="1"/>
          </p:cNvSpPr>
          <p:nvPr/>
        </p:nvSpPr>
        <p:spPr>
          <a:xfrm>
            <a:off x="4034790" y="1447800"/>
            <a:ext cx="4314190" cy="496760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marL="342900" indent="-342900" algn="l" rtl="0" eaLnBrk="0" fontAlgn="base" hangingPunct="0">
              <a:spcBef>
                <a:spcPts val="300"/>
              </a:spcBef>
              <a:spcAft>
                <a:spcPts val="300"/>
              </a:spcAft>
              <a:buChar char="•"/>
              <a:defRPr sz="2400" kern="1200">
                <a:solidFill>
                  <a:srgbClr val="000000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1pPr>
            <a:lvl2pPr marL="357505" indent="-285750" algn="l" rtl="0" eaLnBrk="0" fontAlgn="base" hangingPunct="0">
              <a:lnSpc>
                <a:spcPct val="130000"/>
              </a:lnSpc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 "/>
              <a:defRPr kern="12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charset="-122"/>
                <a:cs typeface="+mn-cs"/>
              </a:defRPr>
            </a:lvl2pPr>
            <a:lvl3pPr marL="720725" indent="-228600" algn="l" rtl="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9500" indent="-228600" algn="l" rtl="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har char="–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40180" indent="-228600" algn="l" rtl="0" eaLnBrk="0" fontAlgn="base" hangingPunct="0">
              <a:lnSpc>
                <a:spcPct val="130000"/>
              </a:lnSpc>
              <a:spcBef>
                <a:spcPts val="300"/>
              </a:spcBef>
              <a:spcAft>
                <a:spcPts val="300"/>
              </a:spcAft>
              <a:buChar char="»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00225" indent="-228600" algn="l" defTabSz="913765" rtl="0" eaLnBrk="1" latinLnBrk="0" hangingPunct="1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165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7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930" indent="-228600" algn="l" defTabSz="913765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 smtClean="0">
                <a:solidFill>
                  <a:schemeClr val="accent2"/>
                </a:solidFill>
                <a:latin typeface="Arial" panose="020B0604020202020204" pitchFamily="34" charset="0"/>
              </a:rPr>
              <a:t>if</a:t>
            </a:r>
            <a:r>
              <a:rPr lang="en-US" altLang="zh-CN" b="1" smtClean="0">
                <a:latin typeface="Arial" panose="020B0604020202020204" pitchFamily="34" charset="0"/>
              </a:rPr>
              <a:t>   </a:t>
            </a:r>
            <a:r>
              <a:rPr lang="zh-CN" altLang="en-US" b="1" smtClean="0">
                <a:latin typeface="Arial" panose="020B0604020202020204" pitchFamily="34" charset="0"/>
              </a:rPr>
              <a:t>条件 </a:t>
            </a:r>
            <a:r>
              <a:rPr lang="en-US" altLang="zh-CN" b="1" smtClean="0">
                <a:latin typeface="Arial" panose="020B0604020202020204" pitchFamily="34" charset="0"/>
              </a:rPr>
              <a:t>1</a:t>
            </a:r>
            <a:r>
              <a:rPr lang="zh-CN" altLang="en-US" b="1" smtClean="0">
                <a:latin typeface="Arial" panose="020B0604020202020204" pitchFamily="34" charset="0"/>
              </a:rPr>
              <a:t> </a:t>
            </a:r>
            <a:r>
              <a:rPr lang="en-US" altLang="zh-CN" b="1" smtClean="0">
                <a:solidFill>
                  <a:schemeClr val="accent2"/>
                </a:solidFill>
                <a:latin typeface="Arial" panose="020B0604020202020204" pitchFamily="34" charset="0"/>
              </a:rPr>
              <a:t>:</a:t>
            </a:r>
            <a:endParaRPr lang="en-US" altLang="zh-CN" b="1" smtClean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 smtClean="0">
                <a:latin typeface="Arial" panose="020B0604020202020204" pitchFamily="34" charset="0"/>
              </a:rPr>
              <a:t>      </a:t>
            </a:r>
            <a:r>
              <a:rPr lang="zh-CN" altLang="en-US" b="1" smtClean="0">
                <a:latin typeface="Arial" panose="020B0604020202020204" pitchFamily="34" charset="0"/>
              </a:rPr>
              <a:t>语句或语句组</a:t>
            </a:r>
            <a:r>
              <a:rPr lang="en-US" altLang="zh-CN" b="1" smtClean="0">
                <a:latin typeface="Arial" panose="020B0604020202020204" pitchFamily="34" charset="0"/>
              </a:rPr>
              <a:t>1</a:t>
            </a:r>
            <a:endParaRPr lang="en-US" altLang="zh-CN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 smtClean="0">
                <a:solidFill>
                  <a:schemeClr val="accent2"/>
                </a:solidFill>
                <a:latin typeface="Arial" panose="020B0604020202020204" pitchFamily="34" charset="0"/>
              </a:rPr>
              <a:t>elif  </a:t>
            </a:r>
            <a:r>
              <a:rPr lang="zh-CN" altLang="zh-CN" b="1" smtClean="0">
                <a:solidFill>
                  <a:schemeClr val="accent2"/>
                </a:solidFill>
                <a:latin typeface="Arial" panose="020B0604020202020204" pitchFamily="34" charset="0"/>
              </a:rPr>
              <a:t>条件</a:t>
            </a:r>
            <a:r>
              <a:rPr lang="en-US" altLang="zh-CN" b="1" smtClean="0">
                <a:solidFill>
                  <a:schemeClr val="accent2"/>
                </a:solidFill>
                <a:latin typeface="Arial" panose="020B0604020202020204" pitchFamily="34" charset="0"/>
              </a:rPr>
              <a:t>2:</a:t>
            </a:r>
            <a:r>
              <a:rPr lang="en-US" altLang="zh-CN" b="1" smtClean="0">
                <a:latin typeface="Arial" panose="020B0604020202020204" pitchFamily="34" charset="0"/>
              </a:rPr>
              <a:t> </a:t>
            </a:r>
            <a:endParaRPr lang="en-US" altLang="zh-CN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b="1" smtClean="0">
                <a:latin typeface="Arial" panose="020B0604020202020204" pitchFamily="34" charset="0"/>
              </a:rPr>
              <a:t>      语句或语句组</a:t>
            </a:r>
            <a:r>
              <a:rPr lang="en-US" altLang="zh-CN" b="1" smtClean="0">
                <a:latin typeface="Arial" panose="020B0604020202020204" pitchFamily="34" charset="0"/>
              </a:rPr>
              <a:t>2</a:t>
            </a:r>
            <a:endParaRPr lang="en-US" altLang="zh-CN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 smtClean="0">
                <a:latin typeface="Arial" panose="020B0604020202020204" pitchFamily="34" charset="0"/>
              </a:rPr>
              <a:t> </a:t>
            </a:r>
            <a:r>
              <a:rPr lang="en-US" altLang="zh-CN" b="1" smtClean="0">
                <a:solidFill>
                  <a:schemeClr val="accent2"/>
                </a:solidFill>
                <a:sym typeface="+mn-ea"/>
              </a:rPr>
              <a:t>elif  </a:t>
            </a:r>
            <a:r>
              <a:rPr lang="zh-CN" altLang="zh-CN" b="1" smtClean="0">
                <a:solidFill>
                  <a:schemeClr val="accent2"/>
                </a:solidFill>
                <a:sym typeface="+mn-ea"/>
              </a:rPr>
              <a:t>条件</a:t>
            </a:r>
            <a:r>
              <a:rPr lang="en-US" altLang="zh-CN" b="1" smtClean="0">
                <a:solidFill>
                  <a:schemeClr val="accent2"/>
                </a:solidFill>
                <a:sym typeface="+mn-ea"/>
              </a:rPr>
              <a:t>3:</a:t>
            </a:r>
            <a:r>
              <a:rPr lang="en-US" altLang="zh-CN" b="1" smtClean="0">
                <a:sym typeface="+mn-ea"/>
              </a:rPr>
              <a:t> </a:t>
            </a:r>
            <a:endParaRPr lang="en-US" altLang="zh-CN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zh-CN" altLang="en-US" b="1" smtClean="0">
                <a:sym typeface="+mn-ea"/>
              </a:rPr>
              <a:t>      语句或语句组</a:t>
            </a:r>
            <a:r>
              <a:rPr lang="en-US" altLang="zh-CN" b="1" smtClean="0">
                <a:sym typeface="+mn-ea"/>
              </a:rPr>
              <a:t>3</a:t>
            </a:r>
            <a:endParaRPr lang="en-US" altLang="zh-CN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 smtClean="0">
                <a:latin typeface="Arial" panose="020B0604020202020204" pitchFamily="34" charset="0"/>
              </a:rPr>
              <a:t>   ……</a:t>
            </a:r>
            <a:endParaRPr lang="en-US" altLang="zh-CN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 smtClean="0">
                <a:latin typeface="Arial" panose="020B0604020202020204" pitchFamily="34" charset="0"/>
              </a:rPr>
              <a:t>else:</a:t>
            </a:r>
            <a:endParaRPr lang="en-US" altLang="zh-CN" b="1" smtClean="0">
              <a:latin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r>
              <a:rPr lang="en-US" altLang="zh-CN" b="1" smtClean="0">
                <a:latin typeface="Arial" panose="020B0604020202020204" pitchFamily="34" charset="0"/>
              </a:rPr>
              <a:t>      </a:t>
            </a:r>
            <a:r>
              <a:rPr lang="zh-CN" altLang="en-US" b="1" smtClean="0">
                <a:sym typeface="+mn-ea"/>
              </a:rPr>
              <a:t>语句或语句组</a:t>
            </a:r>
            <a:r>
              <a:rPr lang="en-US" altLang="zh-CN" b="1" smtClean="0">
                <a:sym typeface="+mn-ea"/>
              </a:rPr>
              <a:t>n</a:t>
            </a:r>
            <a:endParaRPr lang="en-US" altLang="zh-CN" b="1" smtClean="0">
              <a:sym typeface="+mn-ea"/>
            </a:endParaRPr>
          </a:p>
          <a:p>
            <a:pPr eaLnBrk="1" hangingPunct="1">
              <a:lnSpc>
                <a:spcPct val="70000"/>
              </a:lnSpc>
              <a:spcBef>
                <a:spcPct val="50000"/>
              </a:spcBef>
              <a:buClr>
                <a:schemeClr val="tx1"/>
              </a:buClr>
              <a:buFont typeface="Wingdings" panose="05000000000000000000" pitchFamily="2" charset="2"/>
              <a:buNone/>
            </a:pPr>
            <a:endParaRPr lang="en-US" altLang="zh-CN" b="1" smtClean="0">
              <a:latin typeface="Arial" panose="020B0604020202020204" pitchFamily="3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1491" grpId="0" bldLvl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标题 30721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zh-CN" altLang="en-US" smtClean="0"/>
              <a:t>练习：</a:t>
            </a:r>
            <a:r>
              <a:rPr lang="en-US" altLang="zh-CN" smtClean="0"/>
              <a:t>BMI</a:t>
            </a:r>
            <a:r>
              <a:rPr lang="zh-CN" altLang="en-US" smtClean="0"/>
              <a:t>指数</a:t>
            </a:r>
            <a:endParaRPr lang="zh-CN" altLang="en-US" smtClean="0"/>
          </a:p>
        </p:txBody>
      </p:sp>
      <p:sp>
        <p:nvSpPr>
          <p:cNvPr id="25603" name="文本占位符 30722"/>
          <p:cNvSpPr>
            <a:spLocks noChangeArrowheads="1"/>
          </p:cNvSpPr>
          <p:nvPr>
            <p:ph type="body" idx="429496729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zh-CN" smtClean="0">
                <a:latin typeface="Arial" panose="020B0604020202020204" pitchFamily="34" charset="0"/>
              </a:rPr>
              <a:t>BMI</a:t>
            </a:r>
            <a:r>
              <a:rPr lang="zh-CN" altLang="en-US" smtClean="0">
                <a:latin typeface="Arial" panose="020B0604020202020204" pitchFamily="34" charset="0"/>
              </a:rPr>
              <a:t>指数，是国际上常用的衡量人体胖瘦程度以及是否健康的一个标准</a:t>
            </a:r>
            <a:endParaRPr lang="en-US" altLang="zh-CN" smtClean="0">
              <a:latin typeface="Arial" panose="020B0604020202020204" pitchFamily="34" charset="0"/>
            </a:endParaRPr>
          </a:p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mtClean="0">
                <a:latin typeface="Arial" panose="020B0604020202020204" pitchFamily="34" charset="0"/>
              </a:rPr>
              <a:t>BMI</a:t>
            </a:r>
            <a:r>
              <a:rPr lang="zh-CN" altLang="en-US" smtClean="0">
                <a:latin typeface="Arial" panose="020B0604020202020204" pitchFamily="34" charset="0"/>
              </a:rPr>
              <a:t>的指数计算器可以根据输入的体重与身高数，直接给出</a:t>
            </a:r>
            <a:r>
              <a:rPr lang="en-US" altLang="zh-CN" smtClean="0">
                <a:latin typeface="Arial" panose="020B0604020202020204" pitchFamily="34" charset="0"/>
              </a:rPr>
              <a:t>BMI</a:t>
            </a:r>
            <a:r>
              <a:rPr lang="zh-CN" altLang="en-US" smtClean="0">
                <a:latin typeface="Arial" panose="020B0604020202020204" pitchFamily="34" charset="0"/>
              </a:rPr>
              <a:t>的指数值，以及判断体型</a:t>
            </a:r>
            <a:endParaRPr lang="en-US" altLang="zh-CN" smtClean="0">
              <a:latin typeface="Arial" panose="020B0604020202020204" pitchFamily="34" charset="0"/>
            </a:endParaRPr>
          </a:p>
          <a:p>
            <a:pPr eaLnBrk="1" hangingPunct="1"/>
            <a:endParaRPr lang="zh-CN" altLang="en-US" smtClean="0">
              <a:latin typeface="Arial" panose="020B0604020202020204" pitchFamily="34" charset="0"/>
            </a:endParaRPr>
          </a:p>
          <a:p>
            <a:pPr eaLnBrk="1" hangingPunct="1"/>
            <a:r>
              <a:rPr lang="en-US" altLang="zh-CN" smtClean="0">
                <a:latin typeface="Arial" panose="020B0604020202020204" pitchFamily="34" charset="0"/>
              </a:rPr>
              <a:t>BMI</a:t>
            </a:r>
            <a:r>
              <a:rPr lang="zh-CN" altLang="en-US" smtClean="0">
                <a:latin typeface="Arial" panose="020B0604020202020204" pitchFamily="34" charset="0"/>
              </a:rPr>
              <a:t>指数的计算公式为：</a:t>
            </a:r>
            <a:r>
              <a:rPr lang="en-US" altLang="zh-CN" smtClean="0">
                <a:latin typeface="Arial" panose="020B0604020202020204" pitchFamily="34" charset="0"/>
              </a:rPr>
              <a:t>BMI</a:t>
            </a:r>
            <a:r>
              <a:rPr lang="zh-CN" altLang="en-US" smtClean="0">
                <a:latin typeface="Arial" panose="020B0604020202020204" pitchFamily="34" charset="0"/>
              </a:rPr>
              <a:t>指数</a:t>
            </a:r>
            <a:r>
              <a:rPr lang="en-US" altLang="zh-CN" smtClean="0">
                <a:latin typeface="Arial" panose="020B0604020202020204" pitchFamily="34" charset="0"/>
              </a:rPr>
              <a:t>= </a:t>
            </a:r>
            <a:r>
              <a:rPr lang="zh-CN" altLang="en-US" smtClean="0">
                <a:latin typeface="Arial" panose="020B0604020202020204" pitchFamily="34" charset="0"/>
              </a:rPr>
              <a:t>体重（公斤） </a:t>
            </a:r>
            <a:r>
              <a:rPr lang="en-US" altLang="zh-CN" smtClean="0">
                <a:latin typeface="Arial" panose="020B0604020202020204" pitchFamily="34" charset="0"/>
              </a:rPr>
              <a:t>/ </a:t>
            </a:r>
            <a:r>
              <a:rPr lang="zh-CN" altLang="en-US" smtClean="0">
                <a:latin typeface="Arial" panose="020B0604020202020204" pitchFamily="34" charset="0"/>
              </a:rPr>
              <a:t>身高（米）的平方  </a:t>
            </a:r>
            <a:endParaRPr lang="zh-CN" altLang="en-US" smtClean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图片 2"/>
          <p:cNvPicPr>
            <a:picLocks noChangeAspect="1" noChangeArrowheads="1"/>
          </p:cNvPicPr>
          <p:nvPr/>
        </p:nvPicPr>
        <p:blipFill>
          <a:blip r:embed="rId1"/>
          <a:srcRect r="21199" b="8424"/>
          <a:stretch>
            <a:fillRect/>
          </a:stretch>
        </p:blipFill>
        <p:spPr bwMode="auto">
          <a:xfrm>
            <a:off x="1847850" y="1849438"/>
            <a:ext cx="8658225" cy="302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文本框 99"/>
          <p:cNvSpPr txBox="1">
            <a:spLocks noChangeArrowheads="1"/>
          </p:cNvSpPr>
          <p:nvPr/>
        </p:nvSpPr>
        <p:spPr bwMode="auto">
          <a:xfrm>
            <a:off x="1374775" y="657225"/>
            <a:ext cx="5080000" cy="4841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sz="2400">
                <a:solidFill>
                  <a:schemeClr val="accent1"/>
                </a:solidFill>
                <a:latin typeface="微软雅黑" panose="020B0503020204020204" charset="-122"/>
                <a:ea typeface="微软雅黑" panose="020B0503020204020204" charset="-122"/>
              </a:rPr>
              <a:t>BMI指数判断体型的中国参考标准</a:t>
            </a:r>
            <a:endParaRPr lang="en-US" altLang="zh-CN" sz="2400">
              <a:solidFill>
                <a:schemeClr val="accent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custom20187315_3*i*0"/>
  <p:tag name="KSO_WM_TEMPLATE_CATEGORY" val="custom"/>
  <p:tag name="KSO_WM_TEMPLATE_INDEX" val="20187315"/>
  <p:tag name="KSO_WM_UNIT_INDEX" val="0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3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2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4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4_3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2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0*m_h_i*1_3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3"/>
</p:tagLst>
</file>

<file path=ppt/tags/tag17.xml><?xml version="1.0" encoding="utf-8"?>
<p:tagLst xmlns:p="http://schemas.openxmlformats.org/presentationml/2006/main">
  <p:tag name="KSO_WM_TAG_VERSION" val="1.0"/>
  <p:tag name="KSO_WM_TEMPLATE_CATEGORY" val="custom"/>
  <p:tag name="KSO_WM_TEMPLATE_INDEX" val="2"/>
</p:tagLst>
</file>

<file path=ppt/tags/tag18.xml><?xml version="1.0" encoding="utf-8"?>
<p:tagLst xmlns:p="http://schemas.openxmlformats.org/presentationml/2006/main">
  <p:tag name="KSO_WM_TAG_VERSION" val="1.0"/>
  <p:tag name="KSO_WM_TEMPLATE_CATEGORY" val="custom"/>
  <p:tag name="KSO_WM_TEMPLATE_INDEX" val="2"/>
</p:tagLst>
</file>

<file path=ppt/tags/tag19.xml><?xml version="1.0" encoding="utf-8"?>
<p:tagLst xmlns:p="http://schemas.openxmlformats.org/presentationml/2006/main">
  <p:tag name="KSO_WM_TEMPLATE_CATEGORY" val="custom"/>
  <p:tag name="KSO_WM_TEMPLATE_INDEX" val="2"/>
  <p:tag name="KSO_WM_TAG_VERSION" val="1.0"/>
  <p:tag name="KSO_WM_BEAUTIFY_FLAG" val="#wm#"/>
  <p:tag name="KSO_WM_TEMPLATE_THUMBS_INDEX" val="1、3、4、5、8、11、12、15、16、17、21、22、23、24、25、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ID" val="custom2_5*h_i*1_3"/>
  <p:tag name="KSO_WM_TEMPLATE_CATEGORY" val="custom"/>
  <p:tag name="KSO_WM_TEMPLATE_INDEX" val="2"/>
  <p:tag name="KSO_WM_UNIT_HIGHLIGHT" val="0"/>
  <p:tag name="KSO_WM_UNIT_COMPATIBLE" val="0"/>
  <p:tag name="KSO_WM_UNIT_LAYERLEVEL" val="1_1"/>
  <p:tag name="KSO_WM_UNIT_TYPE" val="h_i"/>
  <p:tag name="KSO_WM_UNIT_INDEX" val="1_3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i*1_1"/>
  <p:tag name="KSO_WM_UNIT_LAYERLEVEL" val="1_1"/>
  <p:tag name="KSO_WM_UNIT_LINE_FORE_SCHEMECOLOR_INDEX" val="5"/>
  <p:tag name="KSO_WM_UNIT_LINE_FILL_TYPE" val="2"/>
  <p:tag name="KSO_WM_UNIT_USESOURCEFORMAT_APPLY" val="0"/>
  <p:tag name="KSO_WM_UNIT_HIGHLIGHT" val="0"/>
  <p:tag name="KSO_WM_UNIT_COMPATIBLE" val="0"/>
  <p:tag name="KSO_WM_DIAGRAM_GROUP_CODE" val="m1-4"/>
  <p:tag name="KSO_WM_UNIT_TYPE" val="m_i"/>
  <p:tag name="KSO_WM_UNIT_INDEX" val="1_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i*1_2"/>
  <p:tag name="KSO_WM_UNIT_LAYERLEVEL" val="1_1"/>
  <p:tag name="KSO_WM_UNIT_LINE_FORE_SCHEMECOLOR_INDEX" val="5"/>
  <p:tag name="KSO_WM_UNIT_LINE_FILL_TYPE" val="2"/>
  <p:tag name="KSO_WM_UNIT_USESOURCEFORMAT_APPLY" val="0"/>
  <p:tag name="KSO_WM_UNIT_HIGHLIGHT" val="0"/>
  <p:tag name="KSO_WM_UNIT_COMPATIBLE" val="0"/>
  <p:tag name="KSO_WM_DIAGRAM_GROUP_CODE" val="m1-4"/>
  <p:tag name="KSO_WM_UNIT_TYPE" val="m_i"/>
  <p:tag name="KSO_WM_UNIT_INDEX" val="1_2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2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3_3"/>
  <p:tag name="KSO_WM_UNIT_LAYERLEVEL" val="1_1_1"/>
  <p:tag name="KSO_WM_UNIT_FILL_FORE_SCHEMECOLOR_INDEX" val="6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3_3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1"/>
  <p:tag name="KSO_WM_UNIT_LAYERLEVEL" val="1_1_1"/>
  <p:tag name="KSO_WM_UNIT_FILL_FORE_SCHEMECOLOR_INDEX" val="5"/>
  <p:tag name="KSO_WM_UNIT_FILL_TYPE" val="1"/>
  <p:tag name="KSO_WM_UNIT_TEXT_FILL_FORE_SCHEMECOLOR_INDEX" val="2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custom"/>
  <p:tag name="KSO_WM_TEMPLATE_INDEX" val="2"/>
  <p:tag name="KSO_WM_UNIT_ID" val="custom2_11*m_h_i*1_2_2"/>
  <p:tag name="KSO_WM_UNIT_LAYERLEVEL" val="1_1_1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  <p:tag name="KSO_WM_UNIT_HIGHLIGHT" val="0"/>
  <p:tag name="KSO_WM_UNIT_COMPATIBLE" val="0"/>
  <p:tag name="KSO_WM_DIAGRAM_GROUP_CODE" val="m1-4"/>
  <p:tag name="KSO_WM_UNIT_TYPE" val="m_h_i"/>
  <p:tag name="KSO_WM_UNIT_INDEX" val="1_2_2"/>
</p:tagLst>
</file>

<file path=ppt/theme/theme1.xml><?xml version="1.0" encoding="utf-8"?>
<a:theme xmlns:a="http://schemas.openxmlformats.org/drawingml/2006/main" name="party culture 1">
  <a:themeElements>
    <a:clrScheme name="自定义 5">
      <a:dk1>
        <a:srgbClr val="000000"/>
      </a:dk1>
      <a:lt1>
        <a:srgbClr val="FFFFFF"/>
      </a:lt1>
      <a:dk2>
        <a:srgbClr val="505046"/>
      </a:dk2>
      <a:lt2>
        <a:srgbClr val="EEECE1"/>
      </a:lt2>
      <a:accent1>
        <a:srgbClr val="C00000"/>
      </a:accent1>
      <a:accent2>
        <a:srgbClr val="FFBD47"/>
      </a:accent2>
      <a:accent3>
        <a:srgbClr val="FCDD07"/>
      </a:accent3>
      <a:accent4>
        <a:srgbClr val="FF8427"/>
      </a:accent4>
      <a:accent5>
        <a:srgbClr val="F6DE64"/>
      </a:accent5>
      <a:accent6>
        <a:srgbClr val="B22600"/>
      </a:accent6>
      <a:hlink>
        <a:srgbClr val="F5F3EB"/>
      </a:hlink>
      <a:folHlink>
        <a:srgbClr val="F9B100"/>
      </a:folHlink>
    </a:clrScheme>
    <a:fontScheme name="g5jtkinr">
      <a:majorFont>
        <a:latin typeface="Arial"/>
        <a:ea typeface="Microsoft YaHei"/>
        <a:cs typeface=""/>
      </a:majorFont>
      <a:minorFont>
        <a:latin typeface="Arial"/>
        <a:ea typeface="Microsoft YaHe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noAutofit/>
      </a:bodyPr>
      <a:lstStyle>
        <a:defPPr algn="ctr">
          <a:defRPr sz="3200" dirty="0">
            <a:solidFill>
              <a:srgbClr val="ECEB4D"/>
            </a:solidFill>
            <a:sym typeface="+mn-lt"/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微软雅黑"/>
        <a:ea typeface=""/>
        <a:cs typeface=""/>
        <a:font script="Jpan" typeface="游ゴシック Light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游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WPS 演示</Application>
  <PresentationFormat>宽屏</PresentationFormat>
  <Paragraphs>23</Paragraphs>
  <Slides>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Arial Black</vt:lpstr>
      <vt:lpstr>黑体</vt:lpstr>
      <vt:lpstr>Arial Unicode MS</vt:lpstr>
      <vt:lpstr>party culture 1</vt:lpstr>
      <vt:lpstr>PowerPoint 演示文稿</vt:lpstr>
      <vt:lpstr>练习：BMI指数</vt:lpstr>
      <vt:lpstr>PowerPoint 演示文稿</vt:lpstr>
    </vt:vector>
  </TitlesOfParts>
  <Company>市直单位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Administrator</cp:lastModifiedBy>
  <cp:revision>3</cp:revision>
  <dcterms:created xsi:type="dcterms:W3CDTF">2024-03-26T06:19:00Z</dcterms:created>
  <dcterms:modified xsi:type="dcterms:W3CDTF">2024-03-26T06:26:02Z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</Properties>
</file>