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5"/>
  </p:notesMasterIdLst>
  <p:sldIdLst>
    <p:sldId id="299" r:id="rId4"/>
    <p:sldId id="334" r:id="rId6"/>
    <p:sldId id="340" r:id="rId7"/>
    <p:sldId id="314" r:id="rId8"/>
    <p:sldId id="328" r:id="rId9"/>
    <p:sldId id="335" r:id="rId10"/>
    <p:sldId id="329" r:id="rId11"/>
    <p:sldId id="341" r:id="rId12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>
        <p:guide orient="horz" pos="209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B61F6-F5AE-4FF7-BBB8-33434500FC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B61F6-F5AE-4FF7-BBB8-33434500FC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355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355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tags" Target="../tags/tag2.xml"/><Relationship Id="rId3" Type="http://schemas.openxmlformats.org/officeDocument/2006/relationships/image" Target="../media/image8.png"/><Relationship Id="rId2" Type="http://schemas.openxmlformats.org/officeDocument/2006/relationships/tags" Target="../tags/tag1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image" Target="../media/image11.png"/><Relationship Id="rId4" Type="http://schemas.openxmlformats.org/officeDocument/2006/relationships/tags" Target="../tags/tag11.xml"/><Relationship Id="rId3" Type="http://schemas.openxmlformats.org/officeDocument/2006/relationships/image" Target="../media/image10.png"/><Relationship Id="rId2" Type="http://schemas.openxmlformats.org/officeDocument/2006/relationships/tags" Target="../tags/tag10.xml"/><Relationship Id="rId10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image" Target="../media/image12.png"/><Relationship Id="rId4" Type="http://schemas.openxmlformats.org/officeDocument/2006/relationships/tags" Target="../tags/tag18.xml"/><Relationship Id="rId3" Type="http://schemas.openxmlformats.org/officeDocument/2006/relationships/image" Target="../media/image8.png"/><Relationship Id="rId2" Type="http://schemas.openxmlformats.org/officeDocument/2006/relationships/tags" Target="../tags/tag17.xml"/><Relationship Id="rId10" Type="http://schemas.openxmlformats.org/officeDocument/2006/relationships/tags" Target="../tags/tag23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image" Target="../media/image11.png"/><Relationship Id="rId4" Type="http://schemas.openxmlformats.org/officeDocument/2006/relationships/tags" Target="../tags/tag25.xml"/><Relationship Id="rId3" Type="http://schemas.openxmlformats.org/officeDocument/2006/relationships/image" Target="../media/image10.png"/><Relationship Id="rId2" Type="http://schemas.openxmlformats.org/officeDocument/2006/relationships/tags" Target="../tags/tag24.xml"/><Relationship Id="rId11" Type="http://schemas.openxmlformats.org/officeDocument/2006/relationships/tags" Target="../tags/tag31.xml"/><Relationship Id="rId10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image" Target="../media/image11.png"/><Relationship Id="rId4" Type="http://schemas.openxmlformats.org/officeDocument/2006/relationships/tags" Target="../tags/tag33.xml"/><Relationship Id="rId3" Type="http://schemas.openxmlformats.org/officeDocument/2006/relationships/image" Target="../media/image10.png"/><Relationship Id="rId2" Type="http://schemas.openxmlformats.org/officeDocument/2006/relationships/tags" Target="../tags/tag32.xml"/><Relationship Id="rId13" Type="http://schemas.openxmlformats.org/officeDocument/2006/relationships/tags" Target="../tags/tag41.xml"/><Relationship Id="rId12" Type="http://schemas.openxmlformats.org/officeDocument/2006/relationships/tags" Target="../tags/tag40.xml"/><Relationship Id="rId11" Type="http://schemas.openxmlformats.org/officeDocument/2006/relationships/tags" Target="../tags/tag39.xml"/><Relationship Id="rId10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46.xml"/><Relationship Id="rId8" Type="http://schemas.openxmlformats.org/officeDocument/2006/relationships/tags" Target="../tags/tag45.xml"/><Relationship Id="rId7" Type="http://schemas.openxmlformats.org/officeDocument/2006/relationships/image" Target="../media/image15.png"/><Relationship Id="rId6" Type="http://schemas.openxmlformats.org/officeDocument/2006/relationships/tags" Target="../tags/tag44.xml"/><Relationship Id="rId5" Type="http://schemas.openxmlformats.org/officeDocument/2006/relationships/image" Target="../media/image14.png"/><Relationship Id="rId4" Type="http://schemas.openxmlformats.org/officeDocument/2006/relationships/tags" Target="../tags/tag43.xml"/><Relationship Id="rId3" Type="http://schemas.openxmlformats.org/officeDocument/2006/relationships/image" Target="../media/image13.png"/><Relationship Id="rId2" Type="http://schemas.openxmlformats.org/officeDocument/2006/relationships/tags" Target="../tags/tag42.xml"/><Relationship Id="rId11" Type="http://schemas.openxmlformats.org/officeDocument/2006/relationships/tags" Target="../tags/tag48.xml"/><Relationship Id="rId10" Type="http://schemas.openxmlformats.org/officeDocument/2006/relationships/tags" Target="../tags/tag47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57.xml"/><Relationship Id="rId8" Type="http://schemas.openxmlformats.org/officeDocument/2006/relationships/tags" Target="../tags/tag56.xml"/><Relationship Id="rId7" Type="http://schemas.openxmlformats.org/officeDocument/2006/relationships/tags" Target="../tags/tag55.xml"/><Relationship Id="rId6" Type="http://schemas.openxmlformats.org/officeDocument/2006/relationships/tags" Target="../tags/tag54.xml"/><Relationship Id="rId5" Type="http://schemas.openxmlformats.org/officeDocument/2006/relationships/image" Target="../media/image11.png"/><Relationship Id="rId4" Type="http://schemas.openxmlformats.org/officeDocument/2006/relationships/tags" Target="../tags/tag53.xml"/><Relationship Id="rId3" Type="http://schemas.openxmlformats.org/officeDocument/2006/relationships/image" Target="../media/image10.png"/><Relationship Id="rId2" Type="http://schemas.openxmlformats.org/officeDocument/2006/relationships/tags" Target="../tags/tag52.xml"/><Relationship Id="rId11" Type="http://schemas.openxmlformats.org/officeDocument/2006/relationships/tags" Target="../tags/tag59.xml"/><Relationship Id="rId10" Type="http://schemas.openxmlformats.org/officeDocument/2006/relationships/tags" Target="../tags/tag58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65.xml"/><Relationship Id="rId8" Type="http://schemas.openxmlformats.org/officeDocument/2006/relationships/tags" Target="../tags/tag64.xml"/><Relationship Id="rId7" Type="http://schemas.openxmlformats.org/officeDocument/2006/relationships/tags" Target="../tags/tag63.xml"/><Relationship Id="rId6" Type="http://schemas.openxmlformats.org/officeDocument/2006/relationships/tags" Target="../tags/tag62.xml"/><Relationship Id="rId5" Type="http://schemas.openxmlformats.org/officeDocument/2006/relationships/image" Target="../media/image11.png"/><Relationship Id="rId4" Type="http://schemas.openxmlformats.org/officeDocument/2006/relationships/tags" Target="../tags/tag61.xml"/><Relationship Id="rId3" Type="http://schemas.openxmlformats.org/officeDocument/2006/relationships/image" Target="../media/image10.png"/><Relationship Id="rId2" Type="http://schemas.openxmlformats.org/officeDocument/2006/relationships/tags" Target="../tags/tag60.xml"/><Relationship Id="rId10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72.xml"/><Relationship Id="rId8" Type="http://schemas.openxmlformats.org/officeDocument/2006/relationships/tags" Target="../tags/tag71.xml"/><Relationship Id="rId7" Type="http://schemas.openxmlformats.org/officeDocument/2006/relationships/tags" Target="../tags/tag70.xml"/><Relationship Id="rId6" Type="http://schemas.openxmlformats.org/officeDocument/2006/relationships/tags" Target="../tags/tag69.xml"/><Relationship Id="rId5" Type="http://schemas.openxmlformats.org/officeDocument/2006/relationships/image" Target="../media/image11.png"/><Relationship Id="rId4" Type="http://schemas.openxmlformats.org/officeDocument/2006/relationships/tags" Target="../tags/tag68.xml"/><Relationship Id="rId3" Type="http://schemas.openxmlformats.org/officeDocument/2006/relationships/image" Target="../media/image10.png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78.xml"/><Relationship Id="rId8" Type="http://schemas.openxmlformats.org/officeDocument/2006/relationships/tags" Target="../tags/tag77.xml"/><Relationship Id="rId7" Type="http://schemas.openxmlformats.org/officeDocument/2006/relationships/tags" Target="../tags/tag76.xml"/><Relationship Id="rId6" Type="http://schemas.openxmlformats.org/officeDocument/2006/relationships/tags" Target="../tags/tag75.xml"/><Relationship Id="rId5" Type="http://schemas.openxmlformats.org/officeDocument/2006/relationships/image" Target="../media/image16.png"/><Relationship Id="rId4" Type="http://schemas.openxmlformats.org/officeDocument/2006/relationships/tags" Target="../tags/tag74.xml"/><Relationship Id="rId3" Type="http://schemas.openxmlformats.org/officeDocument/2006/relationships/image" Target="../media/image8.png"/><Relationship Id="rId2" Type="http://schemas.openxmlformats.org/officeDocument/2006/relationships/tags" Target="../tags/tag73.xml"/><Relationship Id="rId14" Type="http://schemas.openxmlformats.org/officeDocument/2006/relationships/tags" Target="../tags/tag83.xml"/><Relationship Id="rId13" Type="http://schemas.openxmlformats.org/officeDocument/2006/relationships/tags" Target="../tags/tag82.xml"/><Relationship Id="rId12" Type="http://schemas.openxmlformats.org/officeDocument/2006/relationships/tags" Target="../tags/tag81.xml"/><Relationship Id="rId11" Type="http://schemas.openxmlformats.org/officeDocument/2006/relationships/tags" Target="../tags/tag80.xml"/><Relationship Id="rId10" Type="http://schemas.openxmlformats.org/officeDocument/2006/relationships/tags" Target="../tags/tag79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89.xml"/><Relationship Id="rId8" Type="http://schemas.openxmlformats.org/officeDocument/2006/relationships/tags" Target="../tags/tag88.xml"/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image" Target="../media/image11.png"/><Relationship Id="rId4" Type="http://schemas.openxmlformats.org/officeDocument/2006/relationships/tags" Target="../tags/tag85.xml"/><Relationship Id="rId3" Type="http://schemas.openxmlformats.org/officeDocument/2006/relationships/image" Target="../media/image10.png"/><Relationship Id="rId2" Type="http://schemas.openxmlformats.org/officeDocument/2006/relationships/tags" Target="../tags/tag84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95.xml"/><Relationship Id="rId8" Type="http://schemas.openxmlformats.org/officeDocument/2006/relationships/tags" Target="../tags/tag94.xml"/><Relationship Id="rId7" Type="http://schemas.openxmlformats.org/officeDocument/2006/relationships/tags" Target="../tags/tag93.xml"/><Relationship Id="rId6" Type="http://schemas.openxmlformats.org/officeDocument/2006/relationships/image" Target="../media/image17.png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image" Target="../media/image10.png"/><Relationship Id="rId2" Type="http://schemas.openxmlformats.org/officeDocument/2006/relationships/tags" Target="../tags/tag90.xml"/><Relationship Id="rId11" Type="http://schemas.openxmlformats.org/officeDocument/2006/relationships/tags" Target="../tags/tag97.xml"/><Relationship Id="rId10" Type="http://schemas.openxmlformats.org/officeDocument/2006/relationships/tags" Target="../tags/tag96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tags" Target="../tags/tag103.xml"/><Relationship Id="rId7" Type="http://schemas.openxmlformats.org/officeDocument/2006/relationships/tags" Target="../tags/tag102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Relationship Id="rId3" Type="http://schemas.openxmlformats.org/officeDocument/2006/relationships/image" Target="../media/image10.png"/><Relationship Id="rId2" Type="http://schemas.openxmlformats.org/officeDocument/2006/relationships/tags" Target="../tags/tag98.xml"/><Relationship Id="rId10" Type="http://schemas.openxmlformats.org/officeDocument/2006/relationships/tags" Target="../tags/tag105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12.xml"/><Relationship Id="rId8" Type="http://schemas.openxmlformats.org/officeDocument/2006/relationships/tags" Target="../tags/tag111.xml"/><Relationship Id="rId7" Type="http://schemas.openxmlformats.org/officeDocument/2006/relationships/tags" Target="../tags/tag110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image" Target="../media/image10.png"/><Relationship Id="rId2" Type="http://schemas.openxmlformats.org/officeDocument/2006/relationships/tags" Target="../tags/tag106.xml"/><Relationship Id="rId10" Type="http://schemas.openxmlformats.org/officeDocument/2006/relationships/tags" Target="../tags/tag113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20.xml"/><Relationship Id="rId8" Type="http://schemas.openxmlformats.org/officeDocument/2006/relationships/tags" Target="../tags/tag119.xml"/><Relationship Id="rId7" Type="http://schemas.openxmlformats.org/officeDocument/2006/relationships/tags" Target="../tags/tag118.xml"/><Relationship Id="rId6" Type="http://schemas.openxmlformats.org/officeDocument/2006/relationships/tags" Target="../tags/tag117.xml"/><Relationship Id="rId5" Type="http://schemas.openxmlformats.org/officeDocument/2006/relationships/tags" Target="../tags/tag116.xml"/><Relationship Id="rId4" Type="http://schemas.openxmlformats.org/officeDocument/2006/relationships/tags" Target="../tags/tag115.xml"/><Relationship Id="rId3" Type="http://schemas.openxmlformats.org/officeDocument/2006/relationships/image" Target="../media/image10.png"/><Relationship Id="rId2" Type="http://schemas.openxmlformats.org/officeDocument/2006/relationships/tags" Target="../tags/tag114.xml"/><Relationship Id="rId10" Type="http://schemas.openxmlformats.org/officeDocument/2006/relationships/tags" Target="../tags/tag121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28.xml"/><Relationship Id="rId8" Type="http://schemas.openxmlformats.org/officeDocument/2006/relationships/tags" Target="../tags/tag127.xml"/><Relationship Id="rId7" Type="http://schemas.openxmlformats.org/officeDocument/2006/relationships/tags" Target="../tags/tag126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3" Type="http://schemas.openxmlformats.org/officeDocument/2006/relationships/image" Target="../media/image10.png"/><Relationship Id="rId2" Type="http://schemas.openxmlformats.org/officeDocument/2006/relationships/tags" Target="../tags/tag122.xml"/><Relationship Id="rId12" Type="http://schemas.openxmlformats.org/officeDocument/2006/relationships/tags" Target="../tags/tag131.xml"/><Relationship Id="rId11" Type="http://schemas.openxmlformats.org/officeDocument/2006/relationships/tags" Target="../tags/tag130.xml"/><Relationship Id="rId10" Type="http://schemas.openxmlformats.org/officeDocument/2006/relationships/tags" Target="../tags/tag129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38.xml"/><Relationship Id="rId8" Type="http://schemas.openxmlformats.org/officeDocument/2006/relationships/tags" Target="../tags/tag137.xml"/><Relationship Id="rId7" Type="http://schemas.openxmlformats.org/officeDocument/2006/relationships/tags" Target="../tags/tag136.xml"/><Relationship Id="rId6" Type="http://schemas.openxmlformats.org/officeDocument/2006/relationships/tags" Target="../tags/tag135.xml"/><Relationship Id="rId5" Type="http://schemas.openxmlformats.org/officeDocument/2006/relationships/tags" Target="../tags/tag134.xml"/><Relationship Id="rId4" Type="http://schemas.openxmlformats.org/officeDocument/2006/relationships/tags" Target="../tags/tag133.xml"/><Relationship Id="rId3" Type="http://schemas.openxmlformats.org/officeDocument/2006/relationships/image" Target="../media/image10.png"/><Relationship Id="rId2" Type="http://schemas.openxmlformats.org/officeDocument/2006/relationships/tags" Target="../tags/tag132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microsoft.com/office/2007/relationships/hdphoto" Target="../media/image7.wdp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5A91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55371" y="1472517"/>
            <a:ext cx="8264436" cy="1223426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55371" y="2801938"/>
            <a:ext cx="8264436" cy="51466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E5BA73-C434-4E0A-93FF-8F6D54E160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54C798-DD1A-4B62-89ED-1F2F951FCABD}" type="slidenum">
              <a:rPr lang="zh-CN" altLang="en-US" smtClean="0"/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0" y="4243566"/>
            <a:ext cx="7288696" cy="1587137"/>
            <a:chOff x="6350" y="3522664"/>
            <a:chExt cx="9156700" cy="1993900"/>
          </a:xfrm>
        </p:grpSpPr>
        <p:sp>
          <p:nvSpPr>
            <p:cNvPr id="10" name="Line 73"/>
            <p:cNvSpPr>
              <a:spLocks noChangeShapeType="1"/>
            </p:cNvSpPr>
            <p:nvPr/>
          </p:nvSpPr>
          <p:spPr bwMode="auto">
            <a:xfrm flipH="1">
              <a:off x="8712200" y="3535364"/>
              <a:ext cx="147638" cy="255588"/>
            </a:xfrm>
            <a:prstGeom prst="line">
              <a:avLst/>
            </a:prstGeom>
            <a:noFill/>
            <a:ln w="49213" cap="rnd">
              <a:solidFill>
                <a:srgbClr val="A6DAE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Line 74"/>
            <p:cNvSpPr>
              <a:spLocks noChangeShapeType="1"/>
            </p:cNvSpPr>
            <p:nvPr/>
          </p:nvSpPr>
          <p:spPr bwMode="auto">
            <a:xfrm>
              <a:off x="8267700" y="3546476"/>
              <a:ext cx="146050" cy="249238"/>
            </a:xfrm>
            <a:prstGeom prst="line">
              <a:avLst/>
            </a:prstGeom>
            <a:noFill/>
            <a:ln w="49213" cap="rnd">
              <a:solidFill>
                <a:srgbClr val="A6DAE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Line 75"/>
            <p:cNvSpPr>
              <a:spLocks noChangeShapeType="1"/>
            </p:cNvSpPr>
            <p:nvPr/>
          </p:nvSpPr>
          <p:spPr bwMode="auto">
            <a:xfrm>
              <a:off x="7975600" y="4051301"/>
              <a:ext cx="298450" cy="0"/>
            </a:xfrm>
            <a:prstGeom prst="line">
              <a:avLst/>
            </a:prstGeom>
            <a:noFill/>
            <a:ln w="49213" cap="rnd">
              <a:solidFill>
                <a:srgbClr val="A6DAE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Line 76"/>
            <p:cNvSpPr>
              <a:spLocks noChangeShapeType="1"/>
            </p:cNvSpPr>
            <p:nvPr/>
          </p:nvSpPr>
          <p:spPr bwMode="auto">
            <a:xfrm flipV="1">
              <a:off x="8280400" y="4294189"/>
              <a:ext cx="152400" cy="255588"/>
            </a:xfrm>
            <a:prstGeom prst="line">
              <a:avLst/>
            </a:prstGeom>
            <a:noFill/>
            <a:ln w="49213" cap="rnd">
              <a:solidFill>
                <a:srgbClr val="A6DAE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Line 77"/>
            <p:cNvSpPr>
              <a:spLocks noChangeShapeType="1"/>
            </p:cNvSpPr>
            <p:nvPr/>
          </p:nvSpPr>
          <p:spPr bwMode="auto">
            <a:xfrm flipH="1" flipV="1">
              <a:off x="8724900" y="4289426"/>
              <a:ext cx="152400" cy="247650"/>
            </a:xfrm>
            <a:prstGeom prst="line">
              <a:avLst/>
            </a:prstGeom>
            <a:noFill/>
            <a:ln w="49213" cap="rnd">
              <a:solidFill>
                <a:srgbClr val="A6DAE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Line 78"/>
            <p:cNvSpPr>
              <a:spLocks noChangeShapeType="1"/>
            </p:cNvSpPr>
            <p:nvPr/>
          </p:nvSpPr>
          <p:spPr bwMode="auto">
            <a:xfrm flipH="1">
              <a:off x="8864600" y="4033839"/>
              <a:ext cx="298450" cy="0"/>
            </a:xfrm>
            <a:prstGeom prst="line">
              <a:avLst/>
            </a:prstGeom>
            <a:noFill/>
            <a:ln w="49213" cap="rnd">
              <a:solidFill>
                <a:srgbClr val="A6DAE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88"/>
            <p:cNvSpPr/>
            <p:nvPr/>
          </p:nvSpPr>
          <p:spPr bwMode="auto">
            <a:xfrm>
              <a:off x="4635500" y="4271964"/>
              <a:ext cx="2492375" cy="984250"/>
            </a:xfrm>
            <a:custGeom>
              <a:avLst/>
              <a:gdLst>
                <a:gd name="T0" fmla="*/ 0 w 409"/>
                <a:gd name="T1" fmla="*/ 166 h 166"/>
                <a:gd name="T2" fmla="*/ 363 w 409"/>
                <a:gd name="T3" fmla="*/ 166 h 166"/>
                <a:gd name="T4" fmla="*/ 409 w 409"/>
                <a:gd name="T5" fmla="*/ 120 h 166"/>
                <a:gd name="T6" fmla="*/ 409 w 409"/>
                <a:gd name="T7" fmla="*/ 46 h 166"/>
                <a:gd name="T8" fmla="*/ 363 w 409"/>
                <a:gd name="T9" fmla="*/ 0 h 166"/>
                <a:gd name="T10" fmla="*/ 0 w 409"/>
                <a:gd name="T11" fmla="*/ 0 h 166"/>
                <a:gd name="T12" fmla="*/ 0 w 409"/>
                <a:gd name="T13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9" h="166">
                  <a:moveTo>
                    <a:pt x="0" y="166"/>
                  </a:moveTo>
                  <a:cubicBezTo>
                    <a:pt x="363" y="166"/>
                    <a:pt x="363" y="166"/>
                    <a:pt x="363" y="166"/>
                  </a:cubicBezTo>
                  <a:cubicBezTo>
                    <a:pt x="389" y="166"/>
                    <a:pt x="409" y="145"/>
                    <a:pt x="409" y="120"/>
                  </a:cubicBezTo>
                  <a:cubicBezTo>
                    <a:pt x="409" y="46"/>
                    <a:pt x="409" y="46"/>
                    <a:pt x="409" y="46"/>
                  </a:cubicBezTo>
                  <a:cubicBezTo>
                    <a:pt x="409" y="20"/>
                    <a:pt x="389" y="0"/>
                    <a:pt x="36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Rectangle 89"/>
            <p:cNvSpPr>
              <a:spLocks noChangeArrowheads="1"/>
            </p:cNvSpPr>
            <p:nvPr/>
          </p:nvSpPr>
          <p:spPr bwMode="auto">
            <a:xfrm>
              <a:off x="4630738" y="4129089"/>
              <a:ext cx="700088" cy="1339850"/>
            </a:xfrm>
            <a:prstGeom prst="rect">
              <a:avLst/>
            </a:prstGeom>
            <a:solidFill>
              <a:srgbClr val="2C5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Rectangle 90"/>
            <p:cNvSpPr>
              <a:spLocks noChangeArrowheads="1"/>
            </p:cNvSpPr>
            <p:nvPr/>
          </p:nvSpPr>
          <p:spPr bwMode="auto">
            <a:xfrm>
              <a:off x="6350" y="4081464"/>
              <a:ext cx="5191125" cy="1435100"/>
            </a:xfrm>
            <a:prstGeom prst="rect">
              <a:avLst/>
            </a:prstGeom>
            <a:solidFill>
              <a:srgbClr val="FEC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Rectangle 91"/>
            <p:cNvSpPr>
              <a:spLocks noChangeArrowheads="1"/>
            </p:cNvSpPr>
            <p:nvPr/>
          </p:nvSpPr>
          <p:spPr bwMode="auto">
            <a:xfrm>
              <a:off x="5087938" y="4081464"/>
              <a:ext cx="109538" cy="1435100"/>
            </a:xfrm>
            <a:prstGeom prst="rect">
              <a:avLst/>
            </a:prstGeom>
            <a:solidFill>
              <a:srgbClr val="F99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Rectangle 92"/>
            <p:cNvSpPr>
              <a:spLocks noChangeArrowheads="1"/>
            </p:cNvSpPr>
            <p:nvPr/>
          </p:nvSpPr>
          <p:spPr bwMode="auto">
            <a:xfrm>
              <a:off x="5197475" y="4799014"/>
              <a:ext cx="133350" cy="669925"/>
            </a:xfrm>
            <a:prstGeom prst="rect">
              <a:avLst/>
            </a:prstGeom>
            <a:solidFill>
              <a:srgbClr val="0E3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94"/>
            <p:cNvSpPr/>
            <p:nvPr/>
          </p:nvSpPr>
          <p:spPr bwMode="auto">
            <a:xfrm>
              <a:off x="5087938" y="4799014"/>
              <a:ext cx="109538" cy="717550"/>
            </a:xfrm>
            <a:custGeom>
              <a:avLst/>
              <a:gdLst>
                <a:gd name="T0" fmla="*/ 69 w 69"/>
                <a:gd name="T1" fmla="*/ 0 h 452"/>
                <a:gd name="T2" fmla="*/ 0 w 69"/>
                <a:gd name="T3" fmla="*/ 0 h 452"/>
                <a:gd name="T4" fmla="*/ 0 w 69"/>
                <a:gd name="T5" fmla="*/ 452 h 452"/>
                <a:gd name="T6" fmla="*/ 69 w 69"/>
                <a:gd name="T7" fmla="*/ 452 h 452"/>
                <a:gd name="T8" fmla="*/ 69 w 69"/>
                <a:gd name="T9" fmla="*/ 422 h 452"/>
                <a:gd name="T10" fmla="*/ 69 w 69"/>
                <a:gd name="T11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452">
                  <a:moveTo>
                    <a:pt x="69" y="0"/>
                  </a:moveTo>
                  <a:lnTo>
                    <a:pt x="0" y="0"/>
                  </a:lnTo>
                  <a:lnTo>
                    <a:pt x="0" y="452"/>
                  </a:lnTo>
                  <a:lnTo>
                    <a:pt x="69" y="452"/>
                  </a:lnTo>
                  <a:lnTo>
                    <a:pt x="69" y="42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99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Oval 95"/>
            <p:cNvSpPr>
              <a:spLocks noChangeArrowheads="1"/>
            </p:cNvSpPr>
            <p:nvPr/>
          </p:nvSpPr>
          <p:spPr bwMode="auto">
            <a:xfrm>
              <a:off x="4800600" y="5226051"/>
              <a:ext cx="141288" cy="136525"/>
            </a:xfrm>
            <a:prstGeom prst="ellipse">
              <a:avLst/>
            </a:prstGeom>
            <a:solidFill>
              <a:srgbClr val="103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96"/>
            <p:cNvSpPr/>
            <p:nvPr/>
          </p:nvSpPr>
          <p:spPr bwMode="auto">
            <a:xfrm>
              <a:off x="6324600" y="3522664"/>
              <a:ext cx="2376488" cy="1827213"/>
            </a:xfrm>
            <a:custGeom>
              <a:avLst/>
              <a:gdLst>
                <a:gd name="T0" fmla="*/ 260 w 390"/>
                <a:gd name="T1" fmla="*/ 282 h 308"/>
                <a:gd name="T2" fmla="*/ 241 w 390"/>
                <a:gd name="T3" fmla="*/ 257 h 308"/>
                <a:gd name="T4" fmla="*/ 243 w 390"/>
                <a:gd name="T5" fmla="*/ 245 h 308"/>
                <a:gd name="T6" fmla="*/ 261 w 390"/>
                <a:gd name="T7" fmla="*/ 245 h 308"/>
                <a:gd name="T8" fmla="*/ 287 w 390"/>
                <a:gd name="T9" fmla="*/ 219 h 308"/>
                <a:gd name="T10" fmla="*/ 261 w 390"/>
                <a:gd name="T11" fmla="*/ 193 h 308"/>
                <a:gd name="T12" fmla="*/ 243 w 390"/>
                <a:gd name="T13" fmla="*/ 193 h 308"/>
                <a:gd name="T14" fmla="*/ 243 w 390"/>
                <a:gd name="T15" fmla="*/ 180 h 308"/>
                <a:gd name="T16" fmla="*/ 284 w 390"/>
                <a:gd name="T17" fmla="*/ 180 h 308"/>
                <a:gd name="T18" fmla="*/ 310 w 390"/>
                <a:gd name="T19" fmla="*/ 155 h 308"/>
                <a:gd name="T20" fmla="*/ 284 w 390"/>
                <a:gd name="T21" fmla="*/ 129 h 308"/>
                <a:gd name="T22" fmla="*/ 243 w 390"/>
                <a:gd name="T23" fmla="*/ 129 h 308"/>
                <a:gd name="T24" fmla="*/ 241 w 390"/>
                <a:gd name="T25" fmla="*/ 116 h 308"/>
                <a:gd name="T26" fmla="*/ 364 w 390"/>
                <a:gd name="T27" fmla="*/ 116 h 308"/>
                <a:gd name="T28" fmla="*/ 390 w 390"/>
                <a:gd name="T29" fmla="*/ 90 h 308"/>
                <a:gd name="T30" fmla="*/ 364 w 390"/>
                <a:gd name="T31" fmla="*/ 65 h 308"/>
                <a:gd name="T32" fmla="*/ 179 w 390"/>
                <a:gd name="T33" fmla="*/ 65 h 308"/>
                <a:gd name="T34" fmla="*/ 176 w 390"/>
                <a:gd name="T35" fmla="*/ 64 h 308"/>
                <a:gd name="T36" fmla="*/ 112 w 390"/>
                <a:gd name="T37" fmla="*/ 64 h 308"/>
                <a:gd name="T38" fmla="*/ 124 w 390"/>
                <a:gd name="T39" fmla="*/ 52 h 308"/>
                <a:gd name="T40" fmla="*/ 175 w 390"/>
                <a:gd name="T41" fmla="*/ 52 h 308"/>
                <a:gd name="T42" fmla="*/ 213 w 390"/>
                <a:gd name="T43" fmla="*/ 14 h 308"/>
                <a:gd name="T44" fmla="*/ 213 w 390"/>
                <a:gd name="T45" fmla="*/ 2 h 308"/>
                <a:gd name="T46" fmla="*/ 213 w 390"/>
                <a:gd name="T47" fmla="*/ 0 h 308"/>
                <a:gd name="T48" fmla="*/ 165 w 390"/>
                <a:gd name="T49" fmla="*/ 0 h 308"/>
                <a:gd name="T50" fmla="*/ 166 w 390"/>
                <a:gd name="T51" fmla="*/ 0 h 308"/>
                <a:gd name="T52" fmla="*/ 102 w 390"/>
                <a:gd name="T53" fmla="*/ 0 h 308"/>
                <a:gd name="T54" fmla="*/ 16 w 390"/>
                <a:gd name="T55" fmla="*/ 85 h 308"/>
                <a:gd name="T56" fmla="*/ 18 w 390"/>
                <a:gd name="T57" fmla="*/ 85 h 308"/>
                <a:gd name="T58" fmla="*/ 0 w 390"/>
                <a:gd name="T59" fmla="*/ 132 h 308"/>
                <a:gd name="T60" fmla="*/ 0 w 390"/>
                <a:gd name="T61" fmla="*/ 241 h 308"/>
                <a:gd name="T62" fmla="*/ 67 w 390"/>
                <a:gd name="T63" fmla="*/ 308 h 308"/>
                <a:gd name="T64" fmla="*/ 112 w 390"/>
                <a:gd name="T65" fmla="*/ 308 h 308"/>
                <a:gd name="T66" fmla="*/ 176 w 390"/>
                <a:gd name="T67" fmla="*/ 308 h 308"/>
                <a:gd name="T68" fmla="*/ 234 w 390"/>
                <a:gd name="T69" fmla="*/ 308 h 308"/>
                <a:gd name="T70" fmla="*/ 260 w 390"/>
                <a:gd name="T71" fmla="*/ 28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0" h="308">
                  <a:moveTo>
                    <a:pt x="260" y="282"/>
                  </a:moveTo>
                  <a:cubicBezTo>
                    <a:pt x="260" y="270"/>
                    <a:pt x="252" y="260"/>
                    <a:pt x="241" y="257"/>
                  </a:cubicBezTo>
                  <a:cubicBezTo>
                    <a:pt x="242" y="253"/>
                    <a:pt x="243" y="249"/>
                    <a:pt x="243" y="245"/>
                  </a:cubicBezTo>
                  <a:cubicBezTo>
                    <a:pt x="261" y="245"/>
                    <a:pt x="261" y="245"/>
                    <a:pt x="261" y="245"/>
                  </a:cubicBezTo>
                  <a:cubicBezTo>
                    <a:pt x="275" y="245"/>
                    <a:pt x="287" y="233"/>
                    <a:pt x="287" y="219"/>
                  </a:cubicBezTo>
                  <a:cubicBezTo>
                    <a:pt x="287" y="204"/>
                    <a:pt x="275" y="193"/>
                    <a:pt x="261" y="193"/>
                  </a:cubicBezTo>
                  <a:cubicBezTo>
                    <a:pt x="243" y="193"/>
                    <a:pt x="243" y="193"/>
                    <a:pt x="243" y="193"/>
                  </a:cubicBezTo>
                  <a:cubicBezTo>
                    <a:pt x="243" y="180"/>
                    <a:pt x="243" y="180"/>
                    <a:pt x="243" y="180"/>
                  </a:cubicBezTo>
                  <a:cubicBezTo>
                    <a:pt x="284" y="180"/>
                    <a:pt x="284" y="180"/>
                    <a:pt x="284" y="180"/>
                  </a:cubicBezTo>
                  <a:cubicBezTo>
                    <a:pt x="299" y="180"/>
                    <a:pt x="310" y="169"/>
                    <a:pt x="310" y="155"/>
                  </a:cubicBezTo>
                  <a:cubicBezTo>
                    <a:pt x="310" y="140"/>
                    <a:pt x="299" y="129"/>
                    <a:pt x="284" y="129"/>
                  </a:cubicBezTo>
                  <a:cubicBezTo>
                    <a:pt x="243" y="129"/>
                    <a:pt x="243" y="129"/>
                    <a:pt x="243" y="129"/>
                  </a:cubicBezTo>
                  <a:cubicBezTo>
                    <a:pt x="243" y="124"/>
                    <a:pt x="242" y="120"/>
                    <a:pt x="241" y="116"/>
                  </a:cubicBezTo>
                  <a:cubicBezTo>
                    <a:pt x="364" y="116"/>
                    <a:pt x="364" y="116"/>
                    <a:pt x="364" y="116"/>
                  </a:cubicBezTo>
                  <a:cubicBezTo>
                    <a:pt x="379" y="116"/>
                    <a:pt x="390" y="105"/>
                    <a:pt x="390" y="90"/>
                  </a:cubicBezTo>
                  <a:cubicBezTo>
                    <a:pt x="390" y="76"/>
                    <a:pt x="379" y="65"/>
                    <a:pt x="364" y="65"/>
                  </a:cubicBezTo>
                  <a:cubicBezTo>
                    <a:pt x="179" y="65"/>
                    <a:pt x="179" y="65"/>
                    <a:pt x="179" y="65"/>
                  </a:cubicBezTo>
                  <a:cubicBezTo>
                    <a:pt x="178" y="64"/>
                    <a:pt x="177" y="64"/>
                    <a:pt x="176" y="64"/>
                  </a:cubicBezTo>
                  <a:cubicBezTo>
                    <a:pt x="112" y="64"/>
                    <a:pt x="112" y="64"/>
                    <a:pt x="112" y="64"/>
                  </a:cubicBezTo>
                  <a:cubicBezTo>
                    <a:pt x="124" y="52"/>
                    <a:pt x="124" y="52"/>
                    <a:pt x="124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96" y="52"/>
                    <a:pt x="213" y="35"/>
                    <a:pt x="213" y="14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3" y="1"/>
                    <a:pt x="213" y="0"/>
                    <a:pt x="213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7" y="97"/>
                    <a:pt x="0" y="114"/>
                    <a:pt x="0" y="132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0" y="278"/>
                    <a:pt x="30" y="308"/>
                    <a:pt x="67" y="308"/>
                  </a:cubicBezTo>
                  <a:cubicBezTo>
                    <a:pt x="112" y="308"/>
                    <a:pt x="112" y="308"/>
                    <a:pt x="112" y="308"/>
                  </a:cubicBezTo>
                  <a:cubicBezTo>
                    <a:pt x="176" y="308"/>
                    <a:pt x="176" y="308"/>
                    <a:pt x="176" y="308"/>
                  </a:cubicBezTo>
                  <a:cubicBezTo>
                    <a:pt x="234" y="308"/>
                    <a:pt x="234" y="308"/>
                    <a:pt x="234" y="308"/>
                  </a:cubicBezTo>
                  <a:cubicBezTo>
                    <a:pt x="248" y="308"/>
                    <a:pt x="260" y="296"/>
                    <a:pt x="260" y="2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06"/>
            <p:cNvSpPr/>
            <p:nvPr/>
          </p:nvSpPr>
          <p:spPr bwMode="auto">
            <a:xfrm>
              <a:off x="5562600" y="4271964"/>
              <a:ext cx="523875" cy="1001712"/>
            </a:xfrm>
            <a:custGeom>
              <a:avLst/>
              <a:gdLst>
                <a:gd name="T0" fmla="*/ 86 w 86"/>
                <a:gd name="T1" fmla="*/ 0 h 367"/>
                <a:gd name="T2" fmla="*/ 86 w 86"/>
                <a:gd name="T3" fmla="*/ 357 h 367"/>
                <a:gd name="T4" fmla="*/ 75 w 86"/>
                <a:gd name="T5" fmla="*/ 367 h 367"/>
                <a:gd name="T6" fmla="*/ 10 w 86"/>
                <a:gd name="T7" fmla="*/ 367 h 367"/>
                <a:gd name="T8" fmla="*/ 0 w 86"/>
                <a:gd name="T9" fmla="*/ 357 h 367"/>
                <a:gd name="T10" fmla="*/ 0 w 86"/>
                <a:gd name="T11" fmla="*/ 0 h 367"/>
                <a:gd name="T12" fmla="*/ 86 w 86"/>
                <a:gd name="T13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367">
                  <a:moveTo>
                    <a:pt x="86" y="0"/>
                  </a:moveTo>
                  <a:cubicBezTo>
                    <a:pt x="86" y="357"/>
                    <a:pt x="86" y="357"/>
                    <a:pt x="86" y="357"/>
                  </a:cubicBezTo>
                  <a:cubicBezTo>
                    <a:pt x="86" y="363"/>
                    <a:pt x="81" y="367"/>
                    <a:pt x="75" y="367"/>
                  </a:cubicBezTo>
                  <a:cubicBezTo>
                    <a:pt x="10" y="367"/>
                    <a:pt x="10" y="367"/>
                    <a:pt x="10" y="367"/>
                  </a:cubicBezTo>
                  <a:cubicBezTo>
                    <a:pt x="4" y="367"/>
                    <a:pt x="0" y="363"/>
                    <a:pt x="0" y="35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6" y="0"/>
                  </a:lnTo>
                  <a:close/>
                </a:path>
              </a:pathLst>
            </a:custGeom>
            <a:solidFill>
              <a:srgbClr val="0E3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08"/>
            <p:cNvSpPr/>
            <p:nvPr/>
          </p:nvSpPr>
          <p:spPr bwMode="auto">
            <a:xfrm>
              <a:off x="5611813" y="4271964"/>
              <a:ext cx="474663" cy="1001712"/>
            </a:xfrm>
            <a:custGeom>
              <a:avLst/>
              <a:gdLst>
                <a:gd name="T0" fmla="*/ 78 w 78"/>
                <a:gd name="T1" fmla="*/ 0 h 367"/>
                <a:gd name="T2" fmla="*/ 78 w 78"/>
                <a:gd name="T3" fmla="*/ 357 h 367"/>
                <a:gd name="T4" fmla="*/ 68 w 78"/>
                <a:gd name="T5" fmla="*/ 367 h 367"/>
                <a:gd name="T6" fmla="*/ 9 w 78"/>
                <a:gd name="T7" fmla="*/ 367 h 367"/>
                <a:gd name="T8" fmla="*/ 0 w 78"/>
                <a:gd name="T9" fmla="*/ 357 h 367"/>
                <a:gd name="T10" fmla="*/ 0 w 78"/>
                <a:gd name="T11" fmla="*/ 0 h 367"/>
                <a:gd name="T12" fmla="*/ 78 w 78"/>
                <a:gd name="T13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367">
                  <a:moveTo>
                    <a:pt x="78" y="0"/>
                  </a:moveTo>
                  <a:cubicBezTo>
                    <a:pt x="78" y="357"/>
                    <a:pt x="78" y="357"/>
                    <a:pt x="78" y="357"/>
                  </a:cubicBezTo>
                  <a:cubicBezTo>
                    <a:pt x="78" y="363"/>
                    <a:pt x="73" y="367"/>
                    <a:pt x="68" y="367"/>
                  </a:cubicBezTo>
                  <a:cubicBezTo>
                    <a:pt x="9" y="367"/>
                    <a:pt x="9" y="367"/>
                    <a:pt x="9" y="367"/>
                  </a:cubicBezTo>
                  <a:cubicBezTo>
                    <a:pt x="4" y="367"/>
                    <a:pt x="0" y="363"/>
                    <a:pt x="0" y="35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78" y="0"/>
                  </a:lnTo>
                  <a:close/>
                </a:path>
              </a:pathLst>
            </a:custGeom>
            <a:solidFill>
              <a:srgbClr val="2C5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7" name="Freeform 5"/>
          <p:cNvSpPr/>
          <p:nvPr userDrawn="1"/>
        </p:nvSpPr>
        <p:spPr bwMode="auto">
          <a:xfrm>
            <a:off x="7325995" y="2434590"/>
            <a:ext cx="4542155" cy="3218180"/>
          </a:xfrm>
          <a:custGeom>
            <a:avLst/>
            <a:gdLst>
              <a:gd name="T0" fmla="*/ 8 w 1321"/>
              <a:gd name="T1" fmla="*/ 934 h 936"/>
              <a:gd name="T2" fmla="*/ 155 w 1321"/>
              <a:gd name="T3" fmla="*/ 699 h 936"/>
              <a:gd name="T4" fmla="*/ 262 w 1321"/>
              <a:gd name="T5" fmla="*/ 679 h 936"/>
              <a:gd name="T6" fmla="*/ 264 w 1321"/>
              <a:gd name="T7" fmla="*/ 678 h 936"/>
              <a:gd name="T8" fmla="*/ 350 w 1321"/>
              <a:gd name="T9" fmla="*/ 553 h 936"/>
              <a:gd name="T10" fmla="*/ 455 w 1321"/>
              <a:gd name="T11" fmla="*/ 615 h 936"/>
              <a:gd name="T12" fmla="*/ 460 w 1321"/>
              <a:gd name="T13" fmla="*/ 614 h 936"/>
              <a:gd name="T14" fmla="*/ 586 w 1321"/>
              <a:gd name="T15" fmla="*/ 417 h 936"/>
              <a:gd name="T16" fmla="*/ 722 w 1321"/>
              <a:gd name="T17" fmla="*/ 523 h 936"/>
              <a:gd name="T18" fmla="*/ 728 w 1321"/>
              <a:gd name="T19" fmla="*/ 522 h 936"/>
              <a:gd name="T20" fmla="*/ 1320 w 1321"/>
              <a:gd name="T21" fmla="*/ 8 h 936"/>
              <a:gd name="T22" fmla="*/ 1320 w 1321"/>
              <a:gd name="T23" fmla="*/ 2 h 936"/>
              <a:gd name="T24" fmla="*/ 1314 w 1321"/>
              <a:gd name="T25" fmla="*/ 2 h 936"/>
              <a:gd name="T26" fmla="*/ 725 w 1321"/>
              <a:gd name="T27" fmla="*/ 514 h 936"/>
              <a:gd name="T28" fmla="*/ 587 w 1321"/>
              <a:gd name="T29" fmla="*/ 408 h 936"/>
              <a:gd name="T30" fmla="*/ 584 w 1321"/>
              <a:gd name="T31" fmla="*/ 407 h 936"/>
              <a:gd name="T32" fmla="*/ 582 w 1321"/>
              <a:gd name="T33" fmla="*/ 409 h 936"/>
              <a:gd name="T34" fmla="*/ 456 w 1321"/>
              <a:gd name="T35" fmla="*/ 606 h 936"/>
              <a:gd name="T36" fmla="*/ 351 w 1321"/>
              <a:gd name="T37" fmla="*/ 544 h 936"/>
              <a:gd name="T38" fmla="*/ 346 w 1321"/>
              <a:gd name="T39" fmla="*/ 545 h 936"/>
              <a:gd name="T40" fmla="*/ 259 w 1321"/>
              <a:gd name="T41" fmla="*/ 672 h 936"/>
              <a:gd name="T42" fmla="*/ 152 w 1321"/>
              <a:gd name="T43" fmla="*/ 691 h 936"/>
              <a:gd name="T44" fmla="*/ 150 w 1321"/>
              <a:gd name="T45" fmla="*/ 693 h 936"/>
              <a:gd name="T46" fmla="*/ 2 w 1321"/>
              <a:gd name="T47" fmla="*/ 929 h 936"/>
              <a:gd name="T48" fmla="*/ 3 w 1321"/>
              <a:gd name="T49" fmla="*/ 935 h 936"/>
              <a:gd name="T50" fmla="*/ 8 w 1321"/>
              <a:gd name="T51" fmla="*/ 934 h 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21" h="936">
                <a:moveTo>
                  <a:pt x="8" y="934"/>
                </a:moveTo>
                <a:cubicBezTo>
                  <a:pt x="155" y="699"/>
                  <a:pt x="155" y="699"/>
                  <a:pt x="155" y="699"/>
                </a:cubicBezTo>
                <a:cubicBezTo>
                  <a:pt x="262" y="679"/>
                  <a:pt x="262" y="679"/>
                  <a:pt x="262" y="679"/>
                </a:cubicBezTo>
                <a:cubicBezTo>
                  <a:pt x="263" y="679"/>
                  <a:pt x="264" y="679"/>
                  <a:pt x="264" y="678"/>
                </a:cubicBezTo>
                <a:cubicBezTo>
                  <a:pt x="350" y="553"/>
                  <a:pt x="350" y="553"/>
                  <a:pt x="350" y="553"/>
                </a:cubicBezTo>
                <a:cubicBezTo>
                  <a:pt x="455" y="615"/>
                  <a:pt x="455" y="615"/>
                  <a:pt x="455" y="615"/>
                </a:cubicBezTo>
                <a:cubicBezTo>
                  <a:pt x="457" y="616"/>
                  <a:pt x="459" y="615"/>
                  <a:pt x="460" y="614"/>
                </a:cubicBezTo>
                <a:cubicBezTo>
                  <a:pt x="586" y="417"/>
                  <a:pt x="586" y="417"/>
                  <a:pt x="586" y="417"/>
                </a:cubicBezTo>
                <a:cubicBezTo>
                  <a:pt x="722" y="523"/>
                  <a:pt x="722" y="523"/>
                  <a:pt x="722" y="523"/>
                </a:cubicBezTo>
                <a:cubicBezTo>
                  <a:pt x="724" y="524"/>
                  <a:pt x="726" y="524"/>
                  <a:pt x="728" y="522"/>
                </a:cubicBezTo>
                <a:cubicBezTo>
                  <a:pt x="1320" y="8"/>
                  <a:pt x="1320" y="8"/>
                  <a:pt x="1320" y="8"/>
                </a:cubicBezTo>
                <a:cubicBezTo>
                  <a:pt x="1321" y="6"/>
                  <a:pt x="1321" y="4"/>
                  <a:pt x="1320" y="2"/>
                </a:cubicBezTo>
                <a:cubicBezTo>
                  <a:pt x="1318" y="0"/>
                  <a:pt x="1316" y="0"/>
                  <a:pt x="1314" y="2"/>
                </a:cubicBezTo>
                <a:cubicBezTo>
                  <a:pt x="725" y="514"/>
                  <a:pt x="725" y="514"/>
                  <a:pt x="725" y="514"/>
                </a:cubicBezTo>
                <a:cubicBezTo>
                  <a:pt x="587" y="408"/>
                  <a:pt x="587" y="408"/>
                  <a:pt x="587" y="408"/>
                </a:cubicBezTo>
                <a:cubicBezTo>
                  <a:pt x="586" y="408"/>
                  <a:pt x="585" y="407"/>
                  <a:pt x="584" y="407"/>
                </a:cubicBezTo>
                <a:cubicBezTo>
                  <a:pt x="583" y="408"/>
                  <a:pt x="582" y="408"/>
                  <a:pt x="582" y="409"/>
                </a:cubicBezTo>
                <a:cubicBezTo>
                  <a:pt x="456" y="606"/>
                  <a:pt x="456" y="606"/>
                  <a:pt x="456" y="606"/>
                </a:cubicBezTo>
                <a:cubicBezTo>
                  <a:pt x="351" y="544"/>
                  <a:pt x="351" y="544"/>
                  <a:pt x="351" y="544"/>
                </a:cubicBezTo>
                <a:cubicBezTo>
                  <a:pt x="349" y="543"/>
                  <a:pt x="347" y="543"/>
                  <a:pt x="346" y="545"/>
                </a:cubicBezTo>
                <a:cubicBezTo>
                  <a:pt x="259" y="672"/>
                  <a:pt x="259" y="672"/>
                  <a:pt x="259" y="672"/>
                </a:cubicBezTo>
                <a:cubicBezTo>
                  <a:pt x="152" y="691"/>
                  <a:pt x="152" y="691"/>
                  <a:pt x="152" y="691"/>
                </a:cubicBezTo>
                <a:cubicBezTo>
                  <a:pt x="151" y="692"/>
                  <a:pt x="150" y="692"/>
                  <a:pt x="150" y="693"/>
                </a:cubicBezTo>
                <a:cubicBezTo>
                  <a:pt x="2" y="929"/>
                  <a:pt x="2" y="929"/>
                  <a:pt x="2" y="929"/>
                </a:cubicBezTo>
                <a:cubicBezTo>
                  <a:pt x="0" y="931"/>
                  <a:pt x="1" y="934"/>
                  <a:pt x="3" y="935"/>
                </a:cubicBezTo>
                <a:cubicBezTo>
                  <a:pt x="5" y="936"/>
                  <a:pt x="7" y="935"/>
                  <a:pt x="8" y="934"/>
                </a:cubicBezTo>
                <a:close/>
              </a:path>
            </a:pathLst>
          </a:custGeom>
          <a:solidFill>
            <a:srgbClr val="8FC4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Rectangle 6"/>
          <p:cNvSpPr>
            <a:spLocks noChangeArrowheads="1"/>
          </p:cNvSpPr>
          <p:nvPr userDrawn="1"/>
        </p:nvSpPr>
        <p:spPr bwMode="auto">
          <a:xfrm>
            <a:off x="7913370" y="5071110"/>
            <a:ext cx="224155" cy="568325"/>
          </a:xfrm>
          <a:prstGeom prst="rect">
            <a:avLst/>
          </a:prstGeom>
          <a:solidFill>
            <a:srgbClr val="D1E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Rectangle 7"/>
          <p:cNvSpPr>
            <a:spLocks noChangeArrowheads="1"/>
          </p:cNvSpPr>
          <p:nvPr userDrawn="1"/>
        </p:nvSpPr>
        <p:spPr bwMode="auto">
          <a:xfrm>
            <a:off x="8361045" y="4864735"/>
            <a:ext cx="224155" cy="774700"/>
          </a:xfrm>
          <a:prstGeom prst="rect">
            <a:avLst/>
          </a:prstGeom>
          <a:solidFill>
            <a:srgbClr val="D1E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Rectangle 8"/>
          <p:cNvSpPr>
            <a:spLocks noChangeArrowheads="1"/>
          </p:cNvSpPr>
          <p:nvPr userDrawn="1"/>
        </p:nvSpPr>
        <p:spPr bwMode="auto">
          <a:xfrm>
            <a:off x="8808720" y="5050790"/>
            <a:ext cx="222250" cy="589280"/>
          </a:xfrm>
          <a:prstGeom prst="rect">
            <a:avLst/>
          </a:prstGeom>
          <a:solidFill>
            <a:srgbClr val="D1E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Rectangle 9"/>
          <p:cNvSpPr>
            <a:spLocks noChangeArrowheads="1"/>
          </p:cNvSpPr>
          <p:nvPr userDrawn="1"/>
        </p:nvSpPr>
        <p:spPr bwMode="auto">
          <a:xfrm>
            <a:off x="8808720" y="5050790"/>
            <a:ext cx="222250" cy="58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Rectangle 10"/>
          <p:cNvSpPr>
            <a:spLocks noChangeArrowheads="1"/>
          </p:cNvSpPr>
          <p:nvPr userDrawn="1"/>
        </p:nvSpPr>
        <p:spPr bwMode="auto">
          <a:xfrm>
            <a:off x="9254490" y="4387215"/>
            <a:ext cx="224155" cy="1252855"/>
          </a:xfrm>
          <a:prstGeom prst="rect">
            <a:avLst/>
          </a:prstGeom>
          <a:solidFill>
            <a:srgbClr val="D1E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Rectangle 11"/>
          <p:cNvSpPr>
            <a:spLocks noChangeArrowheads="1"/>
          </p:cNvSpPr>
          <p:nvPr userDrawn="1"/>
        </p:nvSpPr>
        <p:spPr bwMode="auto">
          <a:xfrm>
            <a:off x="9254490" y="4387215"/>
            <a:ext cx="224155" cy="1252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Rectangle 12"/>
          <p:cNvSpPr>
            <a:spLocks noChangeArrowheads="1"/>
          </p:cNvSpPr>
          <p:nvPr userDrawn="1"/>
        </p:nvSpPr>
        <p:spPr bwMode="auto">
          <a:xfrm>
            <a:off x="9702165" y="4610735"/>
            <a:ext cx="224155" cy="1028700"/>
          </a:xfrm>
          <a:prstGeom prst="rect">
            <a:avLst/>
          </a:prstGeom>
          <a:solidFill>
            <a:srgbClr val="D1E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Rectangle 13"/>
          <p:cNvSpPr>
            <a:spLocks noChangeArrowheads="1"/>
          </p:cNvSpPr>
          <p:nvPr userDrawn="1"/>
        </p:nvSpPr>
        <p:spPr bwMode="auto">
          <a:xfrm>
            <a:off x="10148570" y="4150360"/>
            <a:ext cx="224155" cy="1489075"/>
          </a:xfrm>
          <a:prstGeom prst="rect">
            <a:avLst/>
          </a:prstGeom>
          <a:solidFill>
            <a:srgbClr val="D1E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Rectangle 14"/>
          <p:cNvSpPr>
            <a:spLocks noChangeArrowheads="1"/>
          </p:cNvSpPr>
          <p:nvPr userDrawn="1"/>
        </p:nvSpPr>
        <p:spPr bwMode="auto">
          <a:xfrm>
            <a:off x="10148570" y="4150360"/>
            <a:ext cx="22415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Rectangle 15"/>
          <p:cNvSpPr>
            <a:spLocks noChangeArrowheads="1"/>
          </p:cNvSpPr>
          <p:nvPr userDrawn="1"/>
        </p:nvSpPr>
        <p:spPr bwMode="auto">
          <a:xfrm>
            <a:off x="10593070" y="3729990"/>
            <a:ext cx="222250" cy="1910080"/>
          </a:xfrm>
          <a:prstGeom prst="rect">
            <a:avLst/>
          </a:prstGeom>
          <a:solidFill>
            <a:srgbClr val="D1E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Rectangle 16"/>
          <p:cNvSpPr>
            <a:spLocks noChangeArrowheads="1"/>
          </p:cNvSpPr>
          <p:nvPr userDrawn="1"/>
        </p:nvSpPr>
        <p:spPr bwMode="auto">
          <a:xfrm>
            <a:off x="11038840" y="3299460"/>
            <a:ext cx="224155" cy="2339975"/>
          </a:xfrm>
          <a:prstGeom prst="rect">
            <a:avLst/>
          </a:prstGeom>
          <a:solidFill>
            <a:srgbClr val="D1E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Rectangle 17"/>
          <p:cNvSpPr>
            <a:spLocks noChangeArrowheads="1"/>
          </p:cNvSpPr>
          <p:nvPr userDrawn="1"/>
        </p:nvSpPr>
        <p:spPr bwMode="auto">
          <a:xfrm>
            <a:off x="11492865" y="2997835"/>
            <a:ext cx="224155" cy="2641600"/>
          </a:xfrm>
          <a:prstGeom prst="rect">
            <a:avLst/>
          </a:prstGeom>
          <a:solidFill>
            <a:srgbClr val="D1E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Freeform 18"/>
          <p:cNvSpPr/>
          <p:nvPr userDrawn="1"/>
        </p:nvSpPr>
        <p:spPr bwMode="auto">
          <a:xfrm>
            <a:off x="11507470" y="2423160"/>
            <a:ext cx="371475" cy="374650"/>
          </a:xfrm>
          <a:custGeom>
            <a:avLst/>
            <a:gdLst>
              <a:gd name="T0" fmla="*/ 5 w 108"/>
              <a:gd name="T1" fmla="*/ 28 h 109"/>
              <a:gd name="T2" fmla="*/ 55 w 108"/>
              <a:gd name="T3" fmla="*/ 18 h 109"/>
              <a:gd name="T4" fmla="*/ 99 w 108"/>
              <a:gd name="T5" fmla="*/ 10 h 109"/>
              <a:gd name="T6" fmla="*/ 90 w 108"/>
              <a:gd name="T7" fmla="*/ 54 h 109"/>
              <a:gd name="T8" fmla="*/ 80 w 108"/>
              <a:gd name="T9" fmla="*/ 103 h 109"/>
              <a:gd name="T10" fmla="*/ 84 w 108"/>
              <a:gd name="T11" fmla="*/ 108 h 109"/>
              <a:gd name="T12" fmla="*/ 88 w 108"/>
              <a:gd name="T13" fmla="*/ 105 h 109"/>
              <a:gd name="T14" fmla="*/ 98 w 108"/>
              <a:gd name="T15" fmla="*/ 55 h 109"/>
              <a:gd name="T16" fmla="*/ 108 w 108"/>
              <a:gd name="T17" fmla="*/ 5 h 109"/>
              <a:gd name="T18" fmla="*/ 107 w 108"/>
              <a:gd name="T19" fmla="*/ 2 h 109"/>
              <a:gd name="T20" fmla="*/ 103 w 108"/>
              <a:gd name="T21" fmla="*/ 1 h 109"/>
              <a:gd name="T22" fmla="*/ 53 w 108"/>
              <a:gd name="T23" fmla="*/ 10 h 109"/>
              <a:gd name="T24" fmla="*/ 3 w 108"/>
              <a:gd name="T25" fmla="*/ 20 h 109"/>
              <a:gd name="T26" fmla="*/ 0 w 108"/>
              <a:gd name="T27" fmla="*/ 25 h 109"/>
              <a:gd name="T28" fmla="*/ 5 w 108"/>
              <a:gd name="T29" fmla="*/ 28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8" h="109">
                <a:moveTo>
                  <a:pt x="5" y="28"/>
                </a:moveTo>
                <a:cubicBezTo>
                  <a:pt x="55" y="18"/>
                  <a:pt x="55" y="18"/>
                  <a:pt x="55" y="18"/>
                </a:cubicBezTo>
                <a:cubicBezTo>
                  <a:pt x="99" y="10"/>
                  <a:pt x="99" y="10"/>
                  <a:pt x="99" y="10"/>
                </a:cubicBezTo>
                <a:cubicBezTo>
                  <a:pt x="90" y="54"/>
                  <a:pt x="90" y="54"/>
                  <a:pt x="90" y="54"/>
                </a:cubicBezTo>
                <a:cubicBezTo>
                  <a:pt x="80" y="103"/>
                  <a:pt x="80" y="103"/>
                  <a:pt x="80" y="103"/>
                </a:cubicBezTo>
                <a:cubicBezTo>
                  <a:pt x="80" y="106"/>
                  <a:pt x="81" y="108"/>
                  <a:pt x="84" y="108"/>
                </a:cubicBezTo>
                <a:cubicBezTo>
                  <a:pt x="86" y="109"/>
                  <a:pt x="88" y="107"/>
                  <a:pt x="88" y="105"/>
                </a:cubicBezTo>
                <a:cubicBezTo>
                  <a:pt x="98" y="55"/>
                  <a:pt x="98" y="55"/>
                  <a:pt x="98" y="55"/>
                </a:cubicBezTo>
                <a:cubicBezTo>
                  <a:pt x="108" y="5"/>
                  <a:pt x="108" y="5"/>
                  <a:pt x="108" y="5"/>
                </a:cubicBezTo>
                <a:cubicBezTo>
                  <a:pt x="108" y="4"/>
                  <a:pt x="108" y="3"/>
                  <a:pt x="107" y="2"/>
                </a:cubicBezTo>
                <a:cubicBezTo>
                  <a:pt x="106" y="1"/>
                  <a:pt x="104" y="0"/>
                  <a:pt x="103" y="1"/>
                </a:cubicBezTo>
                <a:cubicBezTo>
                  <a:pt x="53" y="10"/>
                  <a:pt x="53" y="10"/>
                  <a:pt x="53" y="10"/>
                </a:cubicBezTo>
                <a:cubicBezTo>
                  <a:pt x="3" y="20"/>
                  <a:pt x="3" y="20"/>
                  <a:pt x="3" y="20"/>
                </a:cubicBezTo>
                <a:cubicBezTo>
                  <a:pt x="1" y="21"/>
                  <a:pt x="0" y="23"/>
                  <a:pt x="0" y="25"/>
                </a:cubicBezTo>
                <a:cubicBezTo>
                  <a:pt x="1" y="27"/>
                  <a:pt x="3" y="28"/>
                  <a:pt x="5" y="28"/>
                </a:cubicBezTo>
                <a:close/>
              </a:path>
            </a:pathLst>
          </a:custGeom>
          <a:solidFill>
            <a:srgbClr val="8FC4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Oval 19"/>
          <p:cNvSpPr>
            <a:spLocks noChangeArrowheads="1"/>
          </p:cNvSpPr>
          <p:nvPr userDrawn="1"/>
        </p:nvSpPr>
        <p:spPr bwMode="auto">
          <a:xfrm>
            <a:off x="7270115" y="5574665"/>
            <a:ext cx="132080" cy="13017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reeform 20"/>
          <p:cNvSpPr/>
          <p:nvPr userDrawn="1"/>
        </p:nvSpPr>
        <p:spPr bwMode="auto">
          <a:xfrm>
            <a:off x="7257415" y="5560060"/>
            <a:ext cx="157480" cy="158750"/>
          </a:xfrm>
          <a:custGeom>
            <a:avLst/>
            <a:gdLst>
              <a:gd name="T0" fmla="*/ 42 w 46"/>
              <a:gd name="T1" fmla="*/ 23 h 46"/>
              <a:gd name="T2" fmla="*/ 38 w 46"/>
              <a:gd name="T3" fmla="*/ 23 h 46"/>
              <a:gd name="T4" fmla="*/ 34 w 46"/>
              <a:gd name="T5" fmla="*/ 34 h 46"/>
              <a:gd name="T6" fmla="*/ 23 w 46"/>
              <a:gd name="T7" fmla="*/ 38 h 46"/>
              <a:gd name="T8" fmla="*/ 12 w 46"/>
              <a:gd name="T9" fmla="*/ 34 h 46"/>
              <a:gd name="T10" fmla="*/ 8 w 46"/>
              <a:gd name="T11" fmla="*/ 23 h 46"/>
              <a:gd name="T12" fmla="*/ 12 w 46"/>
              <a:gd name="T13" fmla="*/ 12 h 46"/>
              <a:gd name="T14" fmla="*/ 23 w 46"/>
              <a:gd name="T15" fmla="*/ 8 h 46"/>
              <a:gd name="T16" fmla="*/ 34 w 46"/>
              <a:gd name="T17" fmla="*/ 12 h 46"/>
              <a:gd name="T18" fmla="*/ 38 w 46"/>
              <a:gd name="T19" fmla="*/ 23 h 46"/>
              <a:gd name="T20" fmla="*/ 42 w 46"/>
              <a:gd name="T21" fmla="*/ 23 h 46"/>
              <a:gd name="T22" fmla="*/ 46 w 46"/>
              <a:gd name="T23" fmla="*/ 23 h 46"/>
              <a:gd name="T24" fmla="*/ 23 w 46"/>
              <a:gd name="T25" fmla="*/ 0 h 46"/>
              <a:gd name="T26" fmla="*/ 0 w 46"/>
              <a:gd name="T27" fmla="*/ 23 h 46"/>
              <a:gd name="T28" fmla="*/ 23 w 46"/>
              <a:gd name="T29" fmla="*/ 46 h 46"/>
              <a:gd name="T30" fmla="*/ 46 w 46"/>
              <a:gd name="T31" fmla="*/ 23 h 46"/>
              <a:gd name="T32" fmla="*/ 42 w 46"/>
              <a:gd name="T33" fmla="*/ 23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6" h="46">
                <a:moveTo>
                  <a:pt x="42" y="23"/>
                </a:moveTo>
                <a:cubicBezTo>
                  <a:pt x="38" y="23"/>
                  <a:pt x="38" y="23"/>
                  <a:pt x="38" y="23"/>
                </a:cubicBezTo>
                <a:cubicBezTo>
                  <a:pt x="38" y="27"/>
                  <a:pt x="37" y="31"/>
                  <a:pt x="34" y="34"/>
                </a:cubicBezTo>
                <a:cubicBezTo>
                  <a:pt x="31" y="37"/>
                  <a:pt x="27" y="38"/>
                  <a:pt x="23" y="38"/>
                </a:cubicBezTo>
                <a:cubicBezTo>
                  <a:pt x="19" y="38"/>
                  <a:pt x="15" y="37"/>
                  <a:pt x="12" y="34"/>
                </a:cubicBezTo>
                <a:cubicBezTo>
                  <a:pt x="9" y="31"/>
                  <a:pt x="8" y="27"/>
                  <a:pt x="8" y="23"/>
                </a:cubicBezTo>
                <a:cubicBezTo>
                  <a:pt x="8" y="19"/>
                  <a:pt x="9" y="15"/>
                  <a:pt x="12" y="12"/>
                </a:cubicBezTo>
                <a:cubicBezTo>
                  <a:pt x="15" y="9"/>
                  <a:pt x="19" y="8"/>
                  <a:pt x="23" y="8"/>
                </a:cubicBezTo>
                <a:cubicBezTo>
                  <a:pt x="27" y="8"/>
                  <a:pt x="31" y="9"/>
                  <a:pt x="34" y="12"/>
                </a:cubicBezTo>
                <a:cubicBezTo>
                  <a:pt x="37" y="15"/>
                  <a:pt x="38" y="19"/>
                  <a:pt x="38" y="23"/>
                </a:cubicBezTo>
                <a:cubicBezTo>
                  <a:pt x="42" y="23"/>
                  <a:pt x="42" y="23"/>
                  <a:pt x="42" y="23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10"/>
                  <a:pt x="36" y="0"/>
                  <a:pt x="23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36"/>
                  <a:pt x="10" y="46"/>
                  <a:pt x="23" y="46"/>
                </a:cubicBezTo>
                <a:cubicBezTo>
                  <a:pt x="36" y="46"/>
                  <a:pt x="46" y="36"/>
                  <a:pt x="46" y="23"/>
                </a:cubicBezTo>
                <a:lnTo>
                  <a:pt x="42" y="23"/>
                </a:lnTo>
                <a:close/>
              </a:path>
            </a:pathLst>
          </a:custGeom>
          <a:solidFill>
            <a:srgbClr val="8FC4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Oval 21"/>
          <p:cNvSpPr>
            <a:spLocks noChangeArrowheads="1"/>
          </p:cNvSpPr>
          <p:nvPr userDrawn="1"/>
        </p:nvSpPr>
        <p:spPr bwMode="auto">
          <a:xfrm>
            <a:off x="7793990" y="4761865"/>
            <a:ext cx="130175" cy="13208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Freeform 22"/>
          <p:cNvSpPr/>
          <p:nvPr userDrawn="1"/>
        </p:nvSpPr>
        <p:spPr bwMode="auto">
          <a:xfrm>
            <a:off x="7780020" y="4749165"/>
            <a:ext cx="158750" cy="157480"/>
          </a:xfrm>
          <a:custGeom>
            <a:avLst/>
            <a:gdLst>
              <a:gd name="T0" fmla="*/ 42 w 46"/>
              <a:gd name="T1" fmla="*/ 23 h 46"/>
              <a:gd name="T2" fmla="*/ 38 w 46"/>
              <a:gd name="T3" fmla="*/ 23 h 46"/>
              <a:gd name="T4" fmla="*/ 34 w 46"/>
              <a:gd name="T5" fmla="*/ 34 h 46"/>
              <a:gd name="T6" fmla="*/ 23 w 46"/>
              <a:gd name="T7" fmla="*/ 38 h 46"/>
              <a:gd name="T8" fmla="*/ 12 w 46"/>
              <a:gd name="T9" fmla="*/ 34 h 46"/>
              <a:gd name="T10" fmla="*/ 8 w 46"/>
              <a:gd name="T11" fmla="*/ 23 h 46"/>
              <a:gd name="T12" fmla="*/ 12 w 46"/>
              <a:gd name="T13" fmla="*/ 12 h 46"/>
              <a:gd name="T14" fmla="*/ 23 w 46"/>
              <a:gd name="T15" fmla="*/ 8 h 46"/>
              <a:gd name="T16" fmla="*/ 34 w 46"/>
              <a:gd name="T17" fmla="*/ 12 h 46"/>
              <a:gd name="T18" fmla="*/ 38 w 46"/>
              <a:gd name="T19" fmla="*/ 23 h 46"/>
              <a:gd name="T20" fmla="*/ 42 w 46"/>
              <a:gd name="T21" fmla="*/ 23 h 46"/>
              <a:gd name="T22" fmla="*/ 46 w 46"/>
              <a:gd name="T23" fmla="*/ 23 h 46"/>
              <a:gd name="T24" fmla="*/ 23 w 46"/>
              <a:gd name="T25" fmla="*/ 0 h 46"/>
              <a:gd name="T26" fmla="*/ 0 w 46"/>
              <a:gd name="T27" fmla="*/ 23 h 46"/>
              <a:gd name="T28" fmla="*/ 23 w 46"/>
              <a:gd name="T29" fmla="*/ 46 h 46"/>
              <a:gd name="T30" fmla="*/ 46 w 46"/>
              <a:gd name="T31" fmla="*/ 23 h 46"/>
              <a:gd name="T32" fmla="*/ 42 w 46"/>
              <a:gd name="T33" fmla="*/ 23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6" h="46">
                <a:moveTo>
                  <a:pt x="42" y="23"/>
                </a:moveTo>
                <a:cubicBezTo>
                  <a:pt x="38" y="23"/>
                  <a:pt x="38" y="23"/>
                  <a:pt x="38" y="23"/>
                </a:cubicBezTo>
                <a:cubicBezTo>
                  <a:pt x="38" y="27"/>
                  <a:pt x="37" y="31"/>
                  <a:pt x="34" y="34"/>
                </a:cubicBezTo>
                <a:cubicBezTo>
                  <a:pt x="31" y="37"/>
                  <a:pt x="27" y="38"/>
                  <a:pt x="23" y="38"/>
                </a:cubicBezTo>
                <a:cubicBezTo>
                  <a:pt x="19" y="38"/>
                  <a:pt x="15" y="37"/>
                  <a:pt x="12" y="34"/>
                </a:cubicBezTo>
                <a:cubicBezTo>
                  <a:pt x="9" y="31"/>
                  <a:pt x="8" y="27"/>
                  <a:pt x="8" y="23"/>
                </a:cubicBezTo>
                <a:cubicBezTo>
                  <a:pt x="8" y="19"/>
                  <a:pt x="9" y="15"/>
                  <a:pt x="12" y="12"/>
                </a:cubicBezTo>
                <a:cubicBezTo>
                  <a:pt x="15" y="9"/>
                  <a:pt x="19" y="8"/>
                  <a:pt x="23" y="8"/>
                </a:cubicBezTo>
                <a:cubicBezTo>
                  <a:pt x="27" y="8"/>
                  <a:pt x="31" y="9"/>
                  <a:pt x="34" y="12"/>
                </a:cubicBezTo>
                <a:cubicBezTo>
                  <a:pt x="37" y="15"/>
                  <a:pt x="38" y="19"/>
                  <a:pt x="38" y="23"/>
                </a:cubicBezTo>
                <a:cubicBezTo>
                  <a:pt x="42" y="23"/>
                  <a:pt x="42" y="23"/>
                  <a:pt x="42" y="23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10"/>
                  <a:pt x="36" y="0"/>
                  <a:pt x="23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36"/>
                  <a:pt x="10" y="46"/>
                  <a:pt x="23" y="46"/>
                </a:cubicBezTo>
                <a:cubicBezTo>
                  <a:pt x="36" y="46"/>
                  <a:pt x="46" y="36"/>
                  <a:pt x="46" y="23"/>
                </a:cubicBezTo>
                <a:lnTo>
                  <a:pt x="42" y="23"/>
                </a:lnTo>
                <a:close/>
              </a:path>
            </a:pathLst>
          </a:custGeom>
          <a:solidFill>
            <a:srgbClr val="8FC4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Oval 23"/>
          <p:cNvSpPr>
            <a:spLocks noChangeArrowheads="1"/>
          </p:cNvSpPr>
          <p:nvPr userDrawn="1"/>
        </p:nvSpPr>
        <p:spPr bwMode="auto">
          <a:xfrm>
            <a:off x="8154670" y="4686935"/>
            <a:ext cx="135255" cy="1333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24"/>
          <p:cNvSpPr/>
          <p:nvPr userDrawn="1"/>
        </p:nvSpPr>
        <p:spPr bwMode="auto">
          <a:xfrm>
            <a:off x="8140065" y="4672965"/>
            <a:ext cx="161925" cy="161925"/>
          </a:xfrm>
          <a:custGeom>
            <a:avLst/>
            <a:gdLst>
              <a:gd name="T0" fmla="*/ 43 w 47"/>
              <a:gd name="T1" fmla="*/ 24 h 47"/>
              <a:gd name="T2" fmla="*/ 39 w 47"/>
              <a:gd name="T3" fmla="*/ 24 h 47"/>
              <a:gd name="T4" fmla="*/ 34 w 47"/>
              <a:gd name="T5" fmla="*/ 35 h 47"/>
              <a:gd name="T6" fmla="*/ 23 w 47"/>
              <a:gd name="T7" fmla="*/ 39 h 47"/>
              <a:gd name="T8" fmla="*/ 12 w 47"/>
              <a:gd name="T9" fmla="*/ 35 h 47"/>
              <a:gd name="T10" fmla="*/ 8 w 47"/>
              <a:gd name="T11" fmla="*/ 24 h 47"/>
              <a:gd name="T12" fmla="*/ 12 w 47"/>
              <a:gd name="T13" fmla="*/ 13 h 47"/>
              <a:gd name="T14" fmla="*/ 23 w 47"/>
              <a:gd name="T15" fmla="*/ 8 h 47"/>
              <a:gd name="T16" fmla="*/ 34 w 47"/>
              <a:gd name="T17" fmla="*/ 13 h 47"/>
              <a:gd name="T18" fmla="*/ 39 w 47"/>
              <a:gd name="T19" fmla="*/ 24 h 47"/>
              <a:gd name="T20" fmla="*/ 43 w 47"/>
              <a:gd name="T21" fmla="*/ 24 h 47"/>
              <a:gd name="T22" fmla="*/ 47 w 47"/>
              <a:gd name="T23" fmla="*/ 24 h 47"/>
              <a:gd name="T24" fmla="*/ 23 w 47"/>
              <a:gd name="T25" fmla="*/ 0 h 47"/>
              <a:gd name="T26" fmla="*/ 0 w 47"/>
              <a:gd name="T27" fmla="*/ 24 h 47"/>
              <a:gd name="T28" fmla="*/ 23 w 47"/>
              <a:gd name="T29" fmla="*/ 47 h 47"/>
              <a:gd name="T30" fmla="*/ 47 w 47"/>
              <a:gd name="T31" fmla="*/ 24 h 47"/>
              <a:gd name="T32" fmla="*/ 43 w 47"/>
              <a:gd name="T33" fmla="*/ 24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7" h="47">
                <a:moveTo>
                  <a:pt x="43" y="24"/>
                </a:moveTo>
                <a:cubicBezTo>
                  <a:pt x="39" y="24"/>
                  <a:pt x="39" y="24"/>
                  <a:pt x="39" y="24"/>
                </a:cubicBezTo>
                <a:cubicBezTo>
                  <a:pt x="39" y="28"/>
                  <a:pt x="37" y="32"/>
                  <a:pt x="34" y="35"/>
                </a:cubicBezTo>
                <a:cubicBezTo>
                  <a:pt x="31" y="37"/>
                  <a:pt x="27" y="39"/>
                  <a:pt x="23" y="39"/>
                </a:cubicBezTo>
                <a:cubicBezTo>
                  <a:pt x="19" y="39"/>
                  <a:pt x="15" y="37"/>
                  <a:pt x="12" y="35"/>
                </a:cubicBezTo>
                <a:cubicBezTo>
                  <a:pt x="10" y="32"/>
                  <a:pt x="8" y="28"/>
                  <a:pt x="8" y="24"/>
                </a:cubicBezTo>
                <a:cubicBezTo>
                  <a:pt x="8" y="20"/>
                  <a:pt x="10" y="16"/>
                  <a:pt x="12" y="13"/>
                </a:cubicBezTo>
                <a:cubicBezTo>
                  <a:pt x="15" y="10"/>
                  <a:pt x="19" y="8"/>
                  <a:pt x="23" y="8"/>
                </a:cubicBezTo>
                <a:cubicBezTo>
                  <a:pt x="27" y="8"/>
                  <a:pt x="31" y="10"/>
                  <a:pt x="34" y="13"/>
                </a:cubicBezTo>
                <a:cubicBezTo>
                  <a:pt x="37" y="16"/>
                  <a:pt x="39" y="20"/>
                  <a:pt x="39" y="24"/>
                </a:cubicBezTo>
                <a:cubicBezTo>
                  <a:pt x="43" y="24"/>
                  <a:pt x="43" y="24"/>
                  <a:pt x="43" y="24"/>
                </a:cubicBezTo>
                <a:cubicBezTo>
                  <a:pt x="47" y="24"/>
                  <a:pt x="47" y="24"/>
                  <a:pt x="47" y="24"/>
                </a:cubicBezTo>
                <a:cubicBezTo>
                  <a:pt x="47" y="11"/>
                  <a:pt x="36" y="0"/>
                  <a:pt x="23" y="0"/>
                </a:cubicBezTo>
                <a:cubicBezTo>
                  <a:pt x="10" y="0"/>
                  <a:pt x="0" y="11"/>
                  <a:pt x="0" y="24"/>
                </a:cubicBezTo>
                <a:cubicBezTo>
                  <a:pt x="0" y="37"/>
                  <a:pt x="10" y="47"/>
                  <a:pt x="23" y="47"/>
                </a:cubicBezTo>
                <a:cubicBezTo>
                  <a:pt x="36" y="47"/>
                  <a:pt x="47" y="37"/>
                  <a:pt x="47" y="24"/>
                </a:cubicBezTo>
                <a:lnTo>
                  <a:pt x="43" y="24"/>
                </a:lnTo>
                <a:close/>
              </a:path>
            </a:pathLst>
          </a:custGeom>
          <a:solidFill>
            <a:srgbClr val="8FC4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Oval 25"/>
          <p:cNvSpPr>
            <a:spLocks noChangeArrowheads="1"/>
          </p:cNvSpPr>
          <p:nvPr userDrawn="1"/>
        </p:nvSpPr>
        <p:spPr bwMode="auto">
          <a:xfrm>
            <a:off x="8457565" y="4257040"/>
            <a:ext cx="133350" cy="1333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26"/>
          <p:cNvSpPr/>
          <p:nvPr userDrawn="1"/>
        </p:nvSpPr>
        <p:spPr bwMode="auto">
          <a:xfrm>
            <a:off x="8443595" y="4242435"/>
            <a:ext cx="161925" cy="161925"/>
          </a:xfrm>
          <a:custGeom>
            <a:avLst/>
            <a:gdLst>
              <a:gd name="T0" fmla="*/ 43 w 47"/>
              <a:gd name="T1" fmla="*/ 23 h 47"/>
              <a:gd name="T2" fmla="*/ 39 w 47"/>
              <a:gd name="T3" fmla="*/ 23 h 47"/>
              <a:gd name="T4" fmla="*/ 34 w 47"/>
              <a:gd name="T5" fmla="*/ 34 h 47"/>
              <a:gd name="T6" fmla="*/ 23 w 47"/>
              <a:gd name="T7" fmla="*/ 39 h 47"/>
              <a:gd name="T8" fmla="*/ 12 w 47"/>
              <a:gd name="T9" fmla="*/ 34 h 47"/>
              <a:gd name="T10" fmla="*/ 8 w 47"/>
              <a:gd name="T11" fmla="*/ 23 h 47"/>
              <a:gd name="T12" fmla="*/ 12 w 47"/>
              <a:gd name="T13" fmla="*/ 13 h 47"/>
              <a:gd name="T14" fmla="*/ 23 w 47"/>
              <a:gd name="T15" fmla="*/ 8 h 47"/>
              <a:gd name="T16" fmla="*/ 34 w 47"/>
              <a:gd name="T17" fmla="*/ 13 h 47"/>
              <a:gd name="T18" fmla="*/ 39 w 47"/>
              <a:gd name="T19" fmla="*/ 23 h 47"/>
              <a:gd name="T20" fmla="*/ 43 w 47"/>
              <a:gd name="T21" fmla="*/ 23 h 47"/>
              <a:gd name="T22" fmla="*/ 47 w 47"/>
              <a:gd name="T23" fmla="*/ 23 h 47"/>
              <a:gd name="T24" fmla="*/ 23 w 47"/>
              <a:gd name="T25" fmla="*/ 0 h 47"/>
              <a:gd name="T26" fmla="*/ 0 w 47"/>
              <a:gd name="T27" fmla="*/ 23 h 47"/>
              <a:gd name="T28" fmla="*/ 23 w 47"/>
              <a:gd name="T29" fmla="*/ 47 h 47"/>
              <a:gd name="T30" fmla="*/ 47 w 47"/>
              <a:gd name="T31" fmla="*/ 23 h 47"/>
              <a:gd name="T32" fmla="*/ 43 w 47"/>
              <a:gd name="T33" fmla="*/ 23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7" h="47">
                <a:moveTo>
                  <a:pt x="43" y="23"/>
                </a:moveTo>
                <a:cubicBezTo>
                  <a:pt x="39" y="23"/>
                  <a:pt x="39" y="23"/>
                  <a:pt x="39" y="23"/>
                </a:cubicBezTo>
                <a:cubicBezTo>
                  <a:pt x="39" y="28"/>
                  <a:pt x="37" y="31"/>
                  <a:pt x="34" y="34"/>
                </a:cubicBezTo>
                <a:cubicBezTo>
                  <a:pt x="31" y="37"/>
                  <a:pt x="27" y="39"/>
                  <a:pt x="23" y="39"/>
                </a:cubicBezTo>
                <a:cubicBezTo>
                  <a:pt x="19" y="39"/>
                  <a:pt x="15" y="37"/>
                  <a:pt x="12" y="34"/>
                </a:cubicBezTo>
                <a:cubicBezTo>
                  <a:pt x="10" y="31"/>
                  <a:pt x="8" y="28"/>
                  <a:pt x="8" y="23"/>
                </a:cubicBezTo>
                <a:cubicBezTo>
                  <a:pt x="8" y="19"/>
                  <a:pt x="10" y="15"/>
                  <a:pt x="12" y="13"/>
                </a:cubicBezTo>
                <a:cubicBezTo>
                  <a:pt x="15" y="10"/>
                  <a:pt x="19" y="8"/>
                  <a:pt x="23" y="8"/>
                </a:cubicBezTo>
                <a:cubicBezTo>
                  <a:pt x="27" y="8"/>
                  <a:pt x="31" y="10"/>
                  <a:pt x="34" y="13"/>
                </a:cubicBezTo>
                <a:cubicBezTo>
                  <a:pt x="37" y="15"/>
                  <a:pt x="39" y="19"/>
                  <a:pt x="39" y="23"/>
                </a:cubicBezTo>
                <a:cubicBezTo>
                  <a:pt x="43" y="23"/>
                  <a:pt x="43" y="23"/>
                  <a:pt x="43" y="23"/>
                </a:cubicBezTo>
                <a:cubicBezTo>
                  <a:pt x="47" y="23"/>
                  <a:pt x="47" y="23"/>
                  <a:pt x="47" y="23"/>
                </a:cubicBezTo>
                <a:cubicBezTo>
                  <a:pt x="47" y="11"/>
                  <a:pt x="36" y="0"/>
                  <a:pt x="23" y="0"/>
                </a:cubicBezTo>
                <a:cubicBezTo>
                  <a:pt x="10" y="0"/>
                  <a:pt x="0" y="11"/>
                  <a:pt x="0" y="23"/>
                </a:cubicBezTo>
                <a:cubicBezTo>
                  <a:pt x="0" y="36"/>
                  <a:pt x="10" y="47"/>
                  <a:pt x="23" y="47"/>
                </a:cubicBezTo>
                <a:cubicBezTo>
                  <a:pt x="36" y="47"/>
                  <a:pt x="47" y="36"/>
                  <a:pt x="47" y="23"/>
                </a:cubicBezTo>
                <a:lnTo>
                  <a:pt x="43" y="23"/>
                </a:lnTo>
                <a:close/>
              </a:path>
            </a:pathLst>
          </a:custGeom>
          <a:solidFill>
            <a:srgbClr val="8FC4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Oval 27"/>
          <p:cNvSpPr>
            <a:spLocks noChangeArrowheads="1"/>
          </p:cNvSpPr>
          <p:nvPr userDrawn="1"/>
        </p:nvSpPr>
        <p:spPr bwMode="auto">
          <a:xfrm>
            <a:off x="8832215" y="4463415"/>
            <a:ext cx="133350" cy="1333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28"/>
          <p:cNvSpPr/>
          <p:nvPr userDrawn="1"/>
        </p:nvSpPr>
        <p:spPr bwMode="auto">
          <a:xfrm>
            <a:off x="8818245" y="4448810"/>
            <a:ext cx="161925" cy="161925"/>
          </a:xfrm>
          <a:custGeom>
            <a:avLst/>
            <a:gdLst>
              <a:gd name="T0" fmla="*/ 43 w 47"/>
              <a:gd name="T1" fmla="*/ 23 h 47"/>
              <a:gd name="T2" fmla="*/ 39 w 47"/>
              <a:gd name="T3" fmla="*/ 23 h 47"/>
              <a:gd name="T4" fmla="*/ 34 w 47"/>
              <a:gd name="T5" fmla="*/ 34 h 47"/>
              <a:gd name="T6" fmla="*/ 24 w 47"/>
              <a:gd name="T7" fmla="*/ 39 h 47"/>
              <a:gd name="T8" fmla="*/ 13 w 47"/>
              <a:gd name="T9" fmla="*/ 34 h 47"/>
              <a:gd name="T10" fmla="*/ 8 w 47"/>
              <a:gd name="T11" fmla="*/ 23 h 47"/>
              <a:gd name="T12" fmla="*/ 13 w 47"/>
              <a:gd name="T13" fmla="*/ 13 h 47"/>
              <a:gd name="T14" fmla="*/ 24 w 47"/>
              <a:gd name="T15" fmla="*/ 8 h 47"/>
              <a:gd name="T16" fmla="*/ 34 w 47"/>
              <a:gd name="T17" fmla="*/ 13 h 47"/>
              <a:gd name="T18" fmla="*/ 39 w 47"/>
              <a:gd name="T19" fmla="*/ 23 h 47"/>
              <a:gd name="T20" fmla="*/ 43 w 47"/>
              <a:gd name="T21" fmla="*/ 23 h 47"/>
              <a:gd name="T22" fmla="*/ 47 w 47"/>
              <a:gd name="T23" fmla="*/ 23 h 47"/>
              <a:gd name="T24" fmla="*/ 24 w 47"/>
              <a:gd name="T25" fmla="*/ 0 h 47"/>
              <a:gd name="T26" fmla="*/ 0 w 47"/>
              <a:gd name="T27" fmla="*/ 23 h 47"/>
              <a:gd name="T28" fmla="*/ 24 w 47"/>
              <a:gd name="T29" fmla="*/ 47 h 47"/>
              <a:gd name="T30" fmla="*/ 47 w 47"/>
              <a:gd name="T31" fmla="*/ 23 h 47"/>
              <a:gd name="T32" fmla="*/ 43 w 47"/>
              <a:gd name="T33" fmla="*/ 23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7" h="47">
                <a:moveTo>
                  <a:pt x="43" y="23"/>
                </a:moveTo>
                <a:cubicBezTo>
                  <a:pt x="39" y="23"/>
                  <a:pt x="39" y="23"/>
                  <a:pt x="39" y="23"/>
                </a:cubicBezTo>
                <a:cubicBezTo>
                  <a:pt x="39" y="28"/>
                  <a:pt x="37" y="31"/>
                  <a:pt x="34" y="34"/>
                </a:cubicBezTo>
                <a:cubicBezTo>
                  <a:pt x="32" y="37"/>
                  <a:pt x="28" y="39"/>
                  <a:pt x="24" y="39"/>
                </a:cubicBezTo>
                <a:cubicBezTo>
                  <a:pt x="19" y="39"/>
                  <a:pt x="16" y="37"/>
                  <a:pt x="13" y="34"/>
                </a:cubicBezTo>
                <a:cubicBezTo>
                  <a:pt x="10" y="31"/>
                  <a:pt x="8" y="28"/>
                  <a:pt x="8" y="23"/>
                </a:cubicBezTo>
                <a:cubicBezTo>
                  <a:pt x="8" y="19"/>
                  <a:pt x="10" y="15"/>
                  <a:pt x="13" y="13"/>
                </a:cubicBezTo>
                <a:cubicBezTo>
                  <a:pt x="16" y="10"/>
                  <a:pt x="19" y="8"/>
                  <a:pt x="24" y="8"/>
                </a:cubicBezTo>
                <a:cubicBezTo>
                  <a:pt x="28" y="8"/>
                  <a:pt x="32" y="10"/>
                  <a:pt x="34" y="13"/>
                </a:cubicBezTo>
                <a:cubicBezTo>
                  <a:pt x="37" y="15"/>
                  <a:pt x="39" y="19"/>
                  <a:pt x="39" y="23"/>
                </a:cubicBezTo>
                <a:cubicBezTo>
                  <a:pt x="43" y="23"/>
                  <a:pt x="43" y="23"/>
                  <a:pt x="43" y="23"/>
                </a:cubicBezTo>
                <a:cubicBezTo>
                  <a:pt x="47" y="23"/>
                  <a:pt x="47" y="23"/>
                  <a:pt x="47" y="23"/>
                </a:cubicBezTo>
                <a:cubicBezTo>
                  <a:pt x="47" y="11"/>
                  <a:pt x="36" y="0"/>
                  <a:pt x="24" y="0"/>
                </a:cubicBezTo>
                <a:cubicBezTo>
                  <a:pt x="11" y="0"/>
                  <a:pt x="0" y="11"/>
                  <a:pt x="0" y="23"/>
                </a:cubicBezTo>
                <a:cubicBezTo>
                  <a:pt x="0" y="36"/>
                  <a:pt x="11" y="47"/>
                  <a:pt x="24" y="47"/>
                </a:cubicBezTo>
                <a:cubicBezTo>
                  <a:pt x="36" y="47"/>
                  <a:pt x="47" y="36"/>
                  <a:pt x="47" y="23"/>
                </a:cubicBezTo>
                <a:lnTo>
                  <a:pt x="43" y="23"/>
                </a:lnTo>
                <a:close/>
              </a:path>
            </a:pathLst>
          </a:custGeom>
          <a:solidFill>
            <a:srgbClr val="8FC4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Oval 29"/>
          <p:cNvSpPr>
            <a:spLocks noChangeArrowheads="1"/>
          </p:cNvSpPr>
          <p:nvPr userDrawn="1"/>
        </p:nvSpPr>
        <p:spPr bwMode="auto">
          <a:xfrm>
            <a:off x="9269095" y="3778885"/>
            <a:ext cx="133350" cy="1333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30"/>
          <p:cNvSpPr/>
          <p:nvPr userDrawn="1"/>
        </p:nvSpPr>
        <p:spPr bwMode="auto">
          <a:xfrm>
            <a:off x="9254490" y="3764915"/>
            <a:ext cx="161925" cy="161925"/>
          </a:xfrm>
          <a:custGeom>
            <a:avLst/>
            <a:gdLst>
              <a:gd name="T0" fmla="*/ 43 w 47"/>
              <a:gd name="T1" fmla="*/ 24 h 47"/>
              <a:gd name="T2" fmla="*/ 39 w 47"/>
              <a:gd name="T3" fmla="*/ 24 h 47"/>
              <a:gd name="T4" fmla="*/ 34 w 47"/>
              <a:gd name="T5" fmla="*/ 35 h 47"/>
              <a:gd name="T6" fmla="*/ 23 w 47"/>
              <a:gd name="T7" fmla="*/ 39 h 47"/>
              <a:gd name="T8" fmla="*/ 12 w 47"/>
              <a:gd name="T9" fmla="*/ 35 h 47"/>
              <a:gd name="T10" fmla="*/ 8 w 47"/>
              <a:gd name="T11" fmla="*/ 24 h 47"/>
              <a:gd name="T12" fmla="*/ 12 w 47"/>
              <a:gd name="T13" fmla="*/ 13 h 47"/>
              <a:gd name="T14" fmla="*/ 23 w 47"/>
              <a:gd name="T15" fmla="*/ 8 h 47"/>
              <a:gd name="T16" fmla="*/ 34 w 47"/>
              <a:gd name="T17" fmla="*/ 13 h 47"/>
              <a:gd name="T18" fmla="*/ 39 w 47"/>
              <a:gd name="T19" fmla="*/ 24 h 47"/>
              <a:gd name="T20" fmla="*/ 43 w 47"/>
              <a:gd name="T21" fmla="*/ 24 h 47"/>
              <a:gd name="T22" fmla="*/ 47 w 47"/>
              <a:gd name="T23" fmla="*/ 24 h 47"/>
              <a:gd name="T24" fmla="*/ 23 w 47"/>
              <a:gd name="T25" fmla="*/ 0 h 47"/>
              <a:gd name="T26" fmla="*/ 0 w 47"/>
              <a:gd name="T27" fmla="*/ 24 h 47"/>
              <a:gd name="T28" fmla="*/ 23 w 47"/>
              <a:gd name="T29" fmla="*/ 47 h 47"/>
              <a:gd name="T30" fmla="*/ 47 w 47"/>
              <a:gd name="T31" fmla="*/ 24 h 47"/>
              <a:gd name="T32" fmla="*/ 43 w 47"/>
              <a:gd name="T33" fmla="*/ 24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7" h="47">
                <a:moveTo>
                  <a:pt x="43" y="24"/>
                </a:moveTo>
                <a:cubicBezTo>
                  <a:pt x="39" y="24"/>
                  <a:pt x="39" y="24"/>
                  <a:pt x="39" y="24"/>
                </a:cubicBezTo>
                <a:cubicBezTo>
                  <a:pt x="39" y="28"/>
                  <a:pt x="37" y="32"/>
                  <a:pt x="34" y="35"/>
                </a:cubicBezTo>
                <a:cubicBezTo>
                  <a:pt x="31" y="37"/>
                  <a:pt x="27" y="39"/>
                  <a:pt x="23" y="39"/>
                </a:cubicBezTo>
                <a:cubicBezTo>
                  <a:pt x="19" y="39"/>
                  <a:pt x="15" y="37"/>
                  <a:pt x="12" y="35"/>
                </a:cubicBezTo>
                <a:cubicBezTo>
                  <a:pt x="10" y="32"/>
                  <a:pt x="8" y="28"/>
                  <a:pt x="8" y="24"/>
                </a:cubicBezTo>
                <a:cubicBezTo>
                  <a:pt x="8" y="20"/>
                  <a:pt x="10" y="16"/>
                  <a:pt x="12" y="13"/>
                </a:cubicBezTo>
                <a:cubicBezTo>
                  <a:pt x="15" y="10"/>
                  <a:pt x="19" y="8"/>
                  <a:pt x="23" y="8"/>
                </a:cubicBezTo>
                <a:cubicBezTo>
                  <a:pt x="27" y="8"/>
                  <a:pt x="31" y="10"/>
                  <a:pt x="34" y="13"/>
                </a:cubicBezTo>
                <a:cubicBezTo>
                  <a:pt x="37" y="16"/>
                  <a:pt x="39" y="20"/>
                  <a:pt x="39" y="24"/>
                </a:cubicBezTo>
                <a:cubicBezTo>
                  <a:pt x="43" y="24"/>
                  <a:pt x="43" y="24"/>
                  <a:pt x="43" y="24"/>
                </a:cubicBezTo>
                <a:cubicBezTo>
                  <a:pt x="47" y="24"/>
                  <a:pt x="47" y="24"/>
                  <a:pt x="47" y="24"/>
                </a:cubicBezTo>
                <a:cubicBezTo>
                  <a:pt x="47" y="11"/>
                  <a:pt x="36" y="0"/>
                  <a:pt x="23" y="0"/>
                </a:cubicBezTo>
                <a:cubicBezTo>
                  <a:pt x="10" y="0"/>
                  <a:pt x="0" y="11"/>
                  <a:pt x="0" y="24"/>
                </a:cubicBezTo>
                <a:cubicBezTo>
                  <a:pt x="0" y="37"/>
                  <a:pt x="10" y="47"/>
                  <a:pt x="23" y="47"/>
                </a:cubicBezTo>
                <a:cubicBezTo>
                  <a:pt x="36" y="47"/>
                  <a:pt x="47" y="37"/>
                  <a:pt x="47" y="24"/>
                </a:cubicBezTo>
                <a:lnTo>
                  <a:pt x="43" y="24"/>
                </a:lnTo>
                <a:close/>
              </a:path>
            </a:pathLst>
          </a:custGeom>
          <a:solidFill>
            <a:srgbClr val="8FC4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reeform 31"/>
          <p:cNvSpPr/>
          <p:nvPr userDrawn="1"/>
        </p:nvSpPr>
        <p:spPr bwMode="auto">
          <a:xfrm>
            <a:off x="9797415" y="3221990"/>
            <a:ext cx="34925" cy="1681480"/>
          </a:xfrm>
          <a:custGeom>
            <a:avLst/>
            <a:gdLst>
              <a:gd name="T0" fmla="*/ 5 w 10"/>
              <a:gd name="T1" fmla="*/ 489 h 489"/>
              <a:gd name="T2" fmla="*/ 5 w 10"/>
              <a:gd name="T3" fmla="*/ 489 h 489"/>
              <a:gd name="T4" fmla="*/ 10 w 10"/>
              <a:gd name="T5" fmla="*/ 482 h 489"/>
              <a:gd name="T6" fmla="*/ 10 w 10"/>
              <a:gd name="T7" fmla="*/ 7 h 489"/>
              <a:gd name="T8" fmla="*/ 5 w 10"/>
              <a:gd name="T9" fmla="*/ 0 h 489"/>
              <a:gd name="T10" fmla="*/ 0 w 10"/>
              <a:gd name="T11" fmla="*/ 7 h 489"/>
              <a:gd name="T12" fmla="*/ 0 w 10"/>
              <a:gd name="T13" fmla="*/ 482 h 489"/>
              <a:gd name="T14" fmla="*/ 5 w 10"/>
              <a:gd name="T15" fmla="*/ 489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489">
                <a:moveTo>
                  <a:pt x="5" y="489"/>
                </a:moveTo>
                <a:cubicBezTo>
                  <a:pt x="5" y="489"/>
                  <a:pt x="5" y="489"/>
                  <a:pt x="5" y="489"/>
                </a:cubicBezTo>
                <a:cubicBezTo>
                  <a:pt x="8" y="489"/>
                  <a:pt x="10" y="486"/>
                  <a:pt x="10" y="482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8" y="0"/>
                  <a:pt x="5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482"/>
                  <a:pt x="0" y="482"/>
                  <a:pt x="0" y="482"/>
                </a:cubicBezTo>
                <a:cubicBezTo>
                  <a:pt x="0" y="486"/>
                  <a:pt x="3" y="489"/>
                  <a:pt x="5" y="489"/>
                </a:cubicBezTo>
                <a:close/>
              </a:path>
            </a:pathLst>
          </a:custGeom>
          <a:solidFill>
            <a:srgbClr val="B1BE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Freeform 32"/>
          <p:cNvSpPr/>
          <p:nvPr userDrawn="1"/>
        </p:nvSpPr>
        <p:spPr bwMode="auto">
          <a:xfrm>
            <a:off x="9678670" y="4088765"/>
            <a:ext cx="144780" cy="144780"/>
          </a:xfrm>
          <a:custGeom>
            <a:avLst/>
            <a:gdLst>
              <a:gd name="T0" fmla="*/ 40 w 42"/>
              <a:gd name="T1" fmla="*/ 41 h 42"/>
              <a:gd name="T2" fmla="*/ 40 w 42"/>
              <a:gd name="T3" fmla="*/ 41 h 42"/>
              <a:gd name="T4" fmla="*/ 40 w 42"/>
              <a:gd name="T5" fmla="*/ 34 h 42"/>
              <a:gd name="T6" fmla="*/ 9 w 42"/>
              <a:gd name="T7" fmla="*/ 2 h 42"/>
              <a:gd name="T8" fmla="*/ 2 w 42"/>
              <a:gd name="T9" fmla="*/ 2 h 42"/>
              <a:gd name="T10" fmla="*/ 2 w 42"/>
              <a:gd name="T11" fmla="*/ 9 h 42"/>
              <a:gd name="T12" fmla="*/ 33 w 42"/>
              <a:gd name="T13" fmla="*/ 41 h 42"/>
              <a:gd name="T14" fmla="*/ 40 w 42"/>
              <a:gd name="T15" fmla="*/ 41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" h="42">
                <a:moveTo>
                  <a:pt x="40" y="41"/>
                </a:moveTo>
                <a:cubicBezTo>
                  <a:pt x="40" y="41"/>
                  <a:pt x="40" y="41"/>
                  <a:pt x="40" y="41"/>
                </a:cubicBezTo>
                <a:cubicBezTo>
                  <a:pt x="42" y="39"/>
                  <a:pt x="42" y="36"/>
                  <a:pt x="40" y="34"/>
                </a:cubicBezTo>
                <a:cubicBezTo>
                  <a:pt x="9" y="2"/>
                  <a:pt x="9" y="2"/>
                  <a:pt x="9" y="2"/>
                </a:cubicBezTo>
                <a:cubicBezTo>
                  <a:pt x="7" y="0"/>
                  <a:pt x="4" y="0"/>
                  <a:pt x="2" y="2"/>
                </a:cubicBezTo>
                <a:cubicBezTo>
                  <a:pt x="0" y="4"/>
                  <a:pt x="0" y="7"/>
                  <a:pt x="2" y="9"/>
                </a:cubicBezTo>
                <a:cubicBezTo>
                  <a:pt x="33" y="41"/>
                  <a:pt x="33" y="41"/>
                  <a:pt x="33" y="41"/>
                </a:cubicBezTo>
                <a:cubicBezTo>
                  <a:pt x="35" y="42"/>
                  <a:pt x="38" y="42"/>
                  <a:pt x="40" y="41"/>
                </a:cubicBezTo>
                <a:close/>
              </a:path>
            </a:pathLst>
          </a:custGeom>
          <a:solidFill>
            <a:srgbClr val="B1BE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Freeform 33"/>
          <p:cNvSpPr/>
          <p:nvPr userDrawn="1"/>
        </p:nvSpPr>
        <p:spPr bwMode="auto">
          <a:xfrm>
            <a:off x="9354820" y="3764915"/>
            <a:ext cx="409575" cy="412750"/>
          </a:xfrm>
          <a:custGeom>
            <a:avLst/>
            <a:gdLst>
              <a:gd name="T0" fmla="*/ 12 w 119"/>
              <a:gd name="T1" fmla="*/ 12 h 120"/>
              <a:gd name="T2" fmla="*/ 93 w 119"/>
              <a:gd name="T3" fmla="*/ 27 h 120"/>
              <a:gd name="T4" fmla="*/ 107 w 119"/>
              <a:gd name="T5" fmla="*/ 107 h 120"/>
              <a:gd name="T6" fmla="*/ 26 w 119"/>
              <a:gd name="T7" fmla="*/ 93 h 120"/>
              <a:gd name="T8" fmla="*/ 12 w 119"/>
              <a:gd name="T9" fmla="*/ 12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9" h="120">
                <a:moveTo>
                  <a:pt x="12" y="12"/>
                </a:moveTo>
                <a:cubicBezTo>
                  <a:pt x="38" y="0"/>
                  <a:pt x="71" y="5"/>
                  <a:pt x="93" y="27"/>
                </a:cubicBezTo>
                <a:cubicBezTo>
                  <a:pt x="115" y="48"/>
                  <a:pt x="119" y="81"/>
                  <a:pt x="107" y="107"/>
                </a:cubicBezTo>
                <a:cubicBezTo>
                  <a:pt x="80" y="120"/>
                  <a:pt x="48" y="115"/>
                  <a:pt x="26" y="93"/>
                </a:cubicBezTo>
                <a:cubicBezTo>
                  <a:pt x="4" y="71"/>
                  <a:pt x="0" y="39"/>
                  <a:pt x="12" y="12"/>
                </a:cubicBezTo>
                <a:close/>
              </a:path>
            </a:pathLst>
          </a:custGeom>
          <a:solidFill>
            <a:srgbClr val="B1BE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Freeform 34"/>
          <p:cNvSpPr/>
          <p:nvPr userDrawn="1"/>
        </p:nvSpPr>
        <p:spPr bwMode="auto">
          <a:xfrm>
            <a:off x="9354820" y="3806190"/>
            <a:ext cx="368300" cy="371475"/>
          </a:xfrm>
          <a:custGeom>
            <a:avLst/>
            <a:gdLst>
              <a:gd name="T0" fmla="*/ 107 w 107"/>
              <a:gd name="T1" fmla="*/ 95 h 108"/>
              <a:gd name="T2" fmla="*/ 26 w 107"/>
              <a:gd name="T3" fmla="*/ 81 h 108"/>
              <a:gd name="T4" fmla="*/ 12 w 107"/>
              <a:gd name="T5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7" h="108">
                <a:moveTo>
                  <a:pt x="107" y="95"/>
                </a:moveTo>
                <a:cubicBezTo>
                  <a:pt x="80" y="108"/>
                  <a:pt x="48" y="103"/>
                  <a:pt x="26" y="81"/>
                </a:cubicBezTo>
                <a:cubicBezTo>
                  <a:pt x="4" y="59"/>
                  <a:pt x="0" y="27"/>
                  <a:pt x="12" y="0"/>
                </a:cubicBezTo>
              </a:path>
            </a:pathLst>
          </a:custGeom>
          <a:solidFill>
            <a:srgbClr val="C2D6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Freeform 35"/>
          <p:cNvSpPr/>
          <p:nvPr userDrawn="1"/>
        </p:nvSpPr>
        <p:spPr bwMode="auto">
          <a:xfrm>
            <a:off x="9812020" y="4088765"/>
            <a:ext cx="144780" cy="144780"/>
          </a:xfrm>
          <a:custGeom>
            <a:avLst/>
            <a:gdLst>
              <a:gd name="T0" fmla="*/ 2 w 42"/>
              <a:gd name="T1" fmla="*/ 41 h 42"/>
              <a:gd name="T2" fmla="*/ 2 w 42"/>
              <a:gd name="T3" fmla="*/ 41 h 42"/>
              <a:gd name="T4" fmla="*/ 2 w 42"/>
              <a:gd name="T5" fmla="*/ 34 h 42"/>
              <a:gd name="T6" fmla="*/ 33 w 42"/>
              <a:gd name="T7" fmla="*/ 2 h 42"/>
              <a:gd name="T8" fmla="*/ 40 w 42"/>
              <a:gd name="T9" fmla="*/ 2 h 42"/>
              <a:gd name="T10" fmla="*/ 40 w 42"/>
              <a:gd name="T11" fmla="*/ 9 h 42"/>
              <a:gd name="T12" fmla="*/ 9 w 42"/>
              <a:gd name="T13" fmla="*/ 41 h 42"/>
              <a:gd name="T14" fmla="*/ 2 w 42"/>
              <a:gd name="T15" fmla="*/ 41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" h="42">
                <a:moveTo>
                  <a:pt x="2" y="41"/>
                </a:moveTo>
                <a:cubicBezTo>
                  <a:pt x="2" y="41"/>
                  <a:pt x="2" y="41"/>
                  <a:pt x="2" y="41"/>
                </a:cubicBezTo>
                <a:cubicBezTo>
                  <a:pt x="0" y="39"/>
                  <a:pt x="0" y="36"/>
                  <a:pt x="2" y="34"/>
                </a:cubicBezTo>
                <a:cubicBezTo>
                  <a:pt x="33" y="2"/>
                  <a:pt x="33" y="2"/>
                  <a:pt x="33" y="2"/>
                </a:cubicBezTo>
                <a:cubicBezTo>
                  <a:pt x="35" y="0"/>
                  <a:pt x="38" y="0"/>
                  <a:pt x="40" y="2"/>
                </a:cubicBezTo>
                <a:cubicBezTo>
                  <a:pt x="42" y="4"/>
                  <a:pt x="42" y="7"/>
                  <a:pt x="40" y="9"/>
                </a:cubicBezTo>
                <a:cubicBezTo>
                  <a:pt x="9" y="41"/>
                  <a:pt x="9" y="41"/>
                  <a:pt x="9" y="41"/>
                </a:cubicBezTo>
                <a:cubicBezTo>
                  <a:pt x="7" y="42"/>
                  <a:pt x="4" y="42"/>
                  <a:pt x="2" y="41"/>
                </a:cubicBezTo>
                <a:close/>
              </a:path>
            </a:pathLst>
          </a:custGeom>
          <a:solidFill>
            <a:srgbClr val="B1BE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Freeform 36"/>
          <p:cNvSpPr/>
          <p:nvPr userDrawn="1"/>
        </p:nvSpPr>
        <p:spPr bwMode="auto">
          <a:xfrm>
            <a:off x="9870440" y="3764915"/>
            <a:ext cx="409575" cy="412750"/>
          </a:xfrm>
          <a:custGeom>
            <a:avLst/>
            <a:gdLst>
              <a:gd name="T0" fmla="*/ 107 w 119"/>
              <a:gd name="T1" fmla="*/ 12 h 120"/>
              <a:gd name="T2" fmla="*/ 26 w 119"/>
              <a:gd name="T3" fmla="*/ 27 h 120"/>
              <a:gd name="T4" fmla="*/ 12 w 119"/>
              <a:gd name="T5" fmla="*/ 107 h 120"/>
              <a:gd name="T6" fmla="*/ 93 w 119"/>
              <a:gd name="T7" fmla="*/ 93 h 120"/>
              <a:gd name="T8" fmla="*/ 107 w 119"/>
              <a:gd name="T9" fmla="*/ 12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9" h="120">
                <a:moveTo>
                  <a:pt x="107" y="12"/>
                </a:moveTo>
                <a:cubicBezTo>
                  <a:pt x="80" y="0"/>
                  <a:pt x="48" y="5"/>
                  <a:pt x="26" y="27"/>
                </a:cubicBezTo>
                <a:cubicBezTo>
                  <a:pt x="4" y="48"/>
                  <a:pt x="0" y="81"/>
                  <a:pt x="12" y="107"/>
                </a:cubicBezTo>
                <a:cubicBezTo>
                  <a:pt x="38" y="120"/>
                  <a:pt x="71" y="115"/>
                  <a:pt x="93" y="93"/>
                </a:cubicBezTo>
                <a:cubicBezTo>
                  <a:pt x="115" y="71"/>
                  <a:pt x="119" y="39"/>
                  <a:pt x="107" y="12"/>
                </a:cubicBezTo>
                <a:close/>
              </a:path>
            </a:pathLst>
          </a:custGeom>
          <a:solidFill>
            <a:srgbClr val="B1BE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Freeform 37"/>
          <p:cNvSpPr/>
          <p:nvPr userDrawn="1"/>
        </p:nvSpPr>
        <p:spPr bwMode="auto">
          <a:xfrm>
            <a:off x="9911715" y="3806190"/>
            <a:ext cx="368300" cy="371475"/>
          </a:xfrm>
          <a:custGeom>
            <a:avLst/>
            <a:gdLst>
              <a:gd name="T0" fmla="*/ 0 w 107"/>
              <a:gd name="T1" fmla="*/ 95 h 108"/>
              <a:gd name="T2" fmla="*/ 81 w 107"/>
              <a:gd name="T3" fmla="*/ 81 h 108"/>
              <a:gd name="T4" fmla="*/ 95 w 107"/>
              <a:gd name="T5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7" h="108">
                <a:moveTo>
                  <a:pt x="0" y="95"/>
                </a:moveTo>
                <a:cubicBezTo>
                  <a:pt x="26" y="108"/>
                  <a:pt x="59" y="103"/>
                  <a:pt x="81" y="81"/>
                </a:cubicBezTo>
                <a:cubicBezTo>
                  <a:pt x="103" y="59"/>
                  <a:pt x="107" y="27"/>
                  <a:pt x="95" y="0"/>
                </a:cubicBezTo>
              </a:path>
            </a:pathLst>
          </a:custGeom>
          <a:solidFill>
            <a:srgbClr val="C2D6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Freeform 38"/>
          <p:cNvSpPr/>
          <p:nvPr userDrawn="1"/>
        </p:nvSpPr>
        <p:spPr bwMode="auto">
          <a:xfrm>
            <a:off x="9678670" y="4566285"/>
            <a:ext cx="144780" cy="144780"/>
          </a:xfrm>
          <a:custGeom>
            <a:avLst/>
            <a:gdLst>
              <a:gd name="T0" fmla="*/ 40 w 42"/>
              <a:gd name="T1" fmla="*/ 40 h 42"/>
              <a:gd name="T2" fmla="*/ 40 w 42"/>
              <a:gd name="T3" fmla="*/ 40 h 42"/>
              <a:gd name="T4" fmla="*/ 40 w 42"/>
              <a:gd name="T5" fmla="*/ 33 h 42"/>
              <a:gd name="T6" fmla="*/ 9 w 42"/>
              <a:gd name="T7" fmla="*/ 2 h 42"/>
              <a:gd name="T8" fmla="*/ 2 w 42"/>
              <a:gd name="T9" fmla="*/ 2 h 42"/>
              <a:gd name="T10" fmla="*/ 2 w 42"/>
              <a:gd name="T11" fmla="*/ 9 h 42"/>
              <a:gd name="T12" fmla="*/ 33 w 42"/>
              <a:gd name="T13" fmla="*/ 40 h 42"/>
              <a:gd name="T14" fmla="*/ 40 w 42"/>
              <a:gd name="T15" fmla="*/ 4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" h="42">
                <a:moveTo>
                  <a:pt x="40" y="40"/>
                </a:moveTo>
                <a:cubicBezTo>
                  <a:pt x="40" y="40"/>
                  <a:pt x="40" y="40"/>
                  <a:pt x="40" y="40"/>
                </a:cubicBezTo>
                <a:cubicBezTo>
                  <a:pt x="42" y="38"/>
                  <a:pt x="42" y="35"/>
                  <a:pt x="40" y="33"/>
                </a:cubicBezTo>
                <a:cubicBezTo>
                  <a:pt x="9" y="2"/>
                  <a:pt x="9" y="2"/>
                  <a:pt x="9" y="2"/>
                </a:cubicBezTo>
                <a:cubicBezTo>
                  <a:pt x="7" y="0"/>
                  <a:pt x="4" y="0"/>
                  <a:pt x="2" y="2"/>
                </a:cubicBezTo>
                <a:cubicBezTo>
                  <a:pt x="0" y="4"/>
                  <a:pt x="0" y="7"/>
                  <a:pt x="2" y="9"/>
                </a:cubicBezTo>
                <a:cubicBezTo>
                  <a:pt x="33" y="40"/>
                  <a:pt x="33" y="40"/>
                  <a:pt x="33" y="40"/>
                </a:cubicBezTo>
                <a:cubicBezTo>
                  <a:pt x="35" y="42"/>
                  <a:pt x="38" y="42"/>
                  <a:pt x="40" y="40"/>
                </a:cubicBezTo>
                <a:close/>
              </a:path>
            </a:pathLst>
          </a:custGeom>
          <a:solidFill>
            <a:srgbClr val="B1BE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Freeform 39"/>
          <p:cNvSpPr/>
          <p:nvPr userDrawn="1"/>
        </p:nvSpPr>
        <p:spPr bwMode="auto">
          <a:xfrm>
            <a:off x="9354820" y="4242435"/>
            <a:ext cx="409575" cy="409575"/>
          </a:xfrm>
          <a:custGeom>
            <a:avLst/>
            <a:gdLst>
              <a:gd name="T0" fmla="*/ 12 w 119"/>
              <a:gd name="T1" fmla="*/ 12 h 119"/>
              <a:gd name="T2" fmla="*/ 93 w 119"/>
              <a:gd name="T3" fmla="*/ 26 h 119"/>
              <a:gd name="T4" fmla="*/ 107 w 119"/>
              <a:gd name="T5" fmla="*/ 107 h 119"/>
              <a:gd name="T6" fmla="*/ 26 w 119"/>
              <a:gd name="T7" fmla="*/ 93 h 119"/>
              <a:gd name="T8" fmla="*/ 12 w 119"/>
              <a:gd name="T9" fmla="*/ 12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9" h="119">
                <a:moveTo>
                  <a:pt x="12" y="12"/>
                </a:moveTo>
                <a:cubicBezTo>
                  <a:pt x="38" y="0"/>
                  <a:pt x="71" y="4"/>
                  <a:pt x="93" y="26"/>
                </a:cubicBezTo>
                <a:cubicBezTo>
                  <a:pt x="115" y="48"/>
                  <a:pt x="119" y="81"/>
                  <a:pt x="107" y="107"/>
                </a:cubicBezTo>
                <a:cubicBezTo>
                  <a:pt x="80" y="119"/>
                  <a:pt x="48" y="115"/>
                  <a:pt x="26" y="93"/>
                </a:cubicBezTo>
                <a:cubicBezTo>
                  <a:pt x="4" y="71"/>
                  <a:pt x="0" y="39"/>
                  <a:pt x="12" y="12"/>
                </a:cubicBezTo>
                <a:close/>
              </a:path>
            </a:pathLst>
          </a:custGeom>
          <a:solidFill>
            <a:srgbClr val="B1BE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reeform 40"/>
          <p:cNvSpPr/>
          <p:nvPr userDrawn="1"/>
        </p:nvSpPr>
        <p:spPr bwMode="auto">
          <a:xfrm>
            <a:off x="9354820" y="4283710"/>
            <a:ext cx="368300" cy="368300"/>
          </a:xfrm>
          <a:custGeom>
            <a:avLst/>
            <a:gdLst>
              <a:gd name="T0" fmla="*/ 107 w 107"/>
              <a:gd name="T1" fmla="*/ 95 h 107"/>
              <a:gd name="T2" fmla="*/ 26 w 107"/>
              <a:gd name="T3" fmla="*/ 81 h 107"/>
              <a:gd name="T4" fmla="*/ 12 w 107"/>
              <a:gd name="T5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7" h="107">
                <a:moveTo>
                  <a:pt x="107" y="95"/>
                </a:moveTo>
                <a:cubicBezTo>
                  <a:pt x="80" y="107"/>
                  <a:pt x="48" y="103"/>
                  <a:pt x="26" y="81"/>
                </a:cubicBezTo>
                <a:cubicBezTo>
                  <a:pt x="4" y="59"/>
                  <a:pt x="0" y="27"/>
                  <a:pt x="12" y="0"/>
                </a:cubicBezTo>
              </a:path>
            </a:pathLst>
          </a:custGeom>
          <a:solidFill>
            <a:srgbClr val="C2D6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Freeform 41"/>
          <p:cNvSpPr/>
          <p:nvPr userDrawn="1"/>
        </p:nvSpPr>
        <p:spPr bwMode="auto">
          <a:xfrm>
            <a:off x="9812020" y="4566285"/>
            <a:ext cx="144780" cy="144780"/>
          </a:xfrm>
          <a:custGeom>
            <a:avLst/>
            <a:gdLst>
              <a:gd name="T0" fmla="*/ 2 w 42"/>
              <a:gd name="T1" fmla="*/ 40 h 42"/>
              <a:gd name="T2" fmla="*/ 2 w 42"/>
              <a:gd name="T3" fmla="*/ 40 h 42"/>
              <a:gd name="T4" fmla="*/ 2 w 42"/>
              <a:gd name="T5" fmla="*/ 33 h 42"/>
              <a:gd name="T6" fmla="*/ 33 w 42"/>
              <a:gd name="T7" fmla="*/ 2 h 42"/>
              <a:gd name="T8" fmla="*/ 40 w 42"/>
              <a:gd name="T9" fmla="*/ 2 h 42"/>
              <a:gd name="T10" fmla="*/ 40 w 42"/>
              <a:gd name="T11" fmla="*/ 9 h 42"/>
              <a:gd name="T12" fmla="*/ 9 w 42"/>
              <a:gd name="T13" fmla="*/ 40 h 42"/>
              <a:gd name="T14" fmla="*/ 2 w 42"/>
              <a:gd name="T15" fmla="*/ 4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" h="42">
                <a:moveTo>
                  <a:pt x="2" y="40"/>
                </a:moveTo>
                <a:cubicBezTo>
                  <a:pt x="2" y="40"/>
                  <a:pt x="2" y="40"/>
                  <a:pt x="2" y="40"/>
                </a:cubicBezTo>
                <a:cubicBezTo>
                  <a:pt x="0" y="38"/>
                  <a:pt x="0" y="35"/>
                  <a:pt x="2" y="33"/>
                </a:cubicBezTo>
                <a:cubicBezTo>
                  <a:pt x="33" y="2"/>
                  <a:pt x="33" y="2"/>
                  <a:pt x="33" y="2"/>
                </a:cubicBezTo>
                <a:cubicBezTo>
                  <a:pt x="35" y="0"/>
                  <a:pt x="38" y="0"/>
                  <a:pt x="40" y="2"/>
                </a:cubicBezTo>
                <a:cubicBezTo>
                  <a:pt x="42" y="4"/>
                  <a:pt x="42" y="7"/>
                  <a:pt x="40" y="9"/>
                </a:cubicBezTo>
                <a:cubicBezTo>
                  <a:pt x="9" y="40"/>
                  <a:pt x="9" y="40"/>
                  <a:pt x="9" y="40"/>
                </a:cubicBezTo>
                <a:cubicBezTo>
                  <a:pt x="7" y="42"/>
                  <a:pt x="4" y="42"/>
                  <a:pt x="2" y="40"/>
                </a:cubicBezTo>
                <a:close/>
              </a:path>
            </a:pathLst>
          </a:custGeom>
          <a:solidFill>
            <a:srgbClr val="B1BE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reeform 42"/>
          <p:cNvSpPr/>
          <p:nvPr userDrawn="1"/>
        </p:nvSpPr>
        <p:spPr bwMode="auto">
          <a:xfrm>
            <a:off x="9870440" y="4242435"/>
            <a:ext cx="409575" cy="409575"/>
          </a:xfrm>
          <a:custGeom>
            <a:avLst/>
            <a:gdLst>
              <a:gd name="T0" fmla="*/ 107 w 119"/>
              <a:gd name="T1" fmla="*/ 12 h 119"/>
              <a:gd name="T2" fmla="*/ 26 w 119"/>
              <a:gd name="T3" fmla="*/ 26 h 119"/>
              <a:gd name="T4" fmla="*/ 12 w 119"/>
              <a:gd name="T5" fmla="*/ 107 h 119"/>
              <a:gd name="T6" fmla="*/ 93 w 119"/>
              <a:gd name="T7" fmla="*/ 93 h 119"/>
              <a:gd name="T8" fmla="*/ 107 w 119"/>
              <a:gd name="T9" fmla="*/ 12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9" h="119">
                <a:moveTo>
                  <a:pt x="107" y="12"/>
                </a:moveTo>
                <a:cubicBezTo>
                  <a:pt x="80" y="0"/>
                  <a:pt x="48" y="4"/>
                  <a:pt x="26" y="26"/>
                </a:cubicBezTo>
                <a:cubicBezTo>
                  <a:pt x="4" y="48"/>
                  <a:pt x="0" y="81"/>
                  <a:pt x="12" y="107"/>
                </a:cubicBezTo>
                <a:cubicBezTo>
                  <a:pt x="38" y="119"/>
                  <a:pt x="71" y="115"/>
                  <a:pt x="93" y="93"/>
                </a:cubicBezTo>
                <a:cubicBezTo>
                  <a:pt x="115" y="71"/>
                  <a:pt x="119" y="39"/>
                  <a:pt x="107" y="12"/>
                </a:cubicBezTo>
                <a:close/>
              </a:path>
            </a:pathLst>
          </a:custGeom>
          <a:solidFill>
            <a:srgbClr val="B1BE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Freeform 43"/>
          <p:cNvSpPr/>
          <p:nvPr userDrawn="1"/>
        </p:nvSpPr>
        <p:spPr bwMode="auto">
          <a:xfrm>
            <a:off x="9911715" y="4283710"/>
            <a:ext cx="368300" cy="368300"/>
          </a:xfrm>
          <a:custGeom>
            <a:avLst/>
            <a:gdLst>
              <a:gd name="T0" fmla="*/ 0 w 107"/>
              <a:gd name="T1" fmla="*/ 95 h 107"/>
              <a:gd name="T2" fmla="*/ 81 w 107"/>
              <a:gd name="T3" fmla="*/ 81 h 107"/>
              <a:gd name="T4" fmla="*/ 95 w 107"/>
              <a:gd name="T5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7" h="107">
                <a:moveTo>
                  <a:pt x="0" y="95"/>
                </a:moveTo>
                <a:cubicBezTo>
                  <a:pt x="26" y="107"/>
                  <a:pt x="59" y="103"/>
                  <a:pt x="81" y="81"/>
                </a:cubicBezTo>
                <a:cubicBezTo>
                  <a:pt x="103" y="59"/>
                  <a:pt x="107" y="27"/>
                  <a:pt x="95" y="0"/>
                </a:cubicBezTo>
              </a:path>
            </a:pathLst>
          </a:custGeom>
          <a:solidFill>
            <a:srgbClr val="C2D6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Freeform 53"/>
          <p:cNvSpPr/>
          <p:nvPr userDrawn="1"/>
        </p:nvSpPr>
        <p:spPr bwMode="auto">
          <a:xfrm>
            <a:off x="9281795" y="5433060"/>
            <a:ext cx="117475" cy="82550"/>
          </a:xfrm>
          <a:custGeom>
            <a:avLst/>
            <a:gdLst>
              <a:gd name="T0" fmla="*/ 0 w 34"/>
              <a:gd name="T1" fmla="*/ 0 h 24"/>
              <a:gd name="T2" fmla="*/ 34 w 34"/>
              <a:gd name="T3" fmla="*/ 24 h 24"/>
              <a:gd name="T4" fmla="*/ 33 w 34"/>
              <a:gd name="T5" fmla="*/ 14 h 24"/>
              <a:gd name="T6" fmla="*/ 0 w 34"/>
              <a:gd name="T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" h="24">
                <a:moveTo>
                  <a:pt x="0" y="0"/>
                </a:moveTo>
                <a:cubicBezTo>
                  <a:pt x="13" y="6"/>
                  <a:pt x="25" y="14"/>
                  <a:pt x="34" y="24"/>
                </a:cubicBezTo>
                <a:cubicBezTo>
                  <a:pt x="33" y="21"/>
                  <a:pt x="33" y="17"/>
                  <a:pt x="33" y="14"/>
                </a:cubicBezTo>
                <a:cubicBezTo>
                  <a:pt x="23" y="8"/>
                  <a:pt x="11" y="3"/>
                  <a:pt x="0" y="0"/>
                </a:cubicBezTo>
              </a:path>
            </a:pathLst>
          </a:custGeom>
          <a:solidFill>
            <a:srgbClr val="ABDA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" name="Freeform 86"/>
          <p:cNvSpPr/>
          <p:nvPr userDrawn="1"/>
        </p:nvSpPr>
        <p:spPr bwMode="auto">
          <a:xfrm>
            <a:off x="10241915" y="5958840"/>
            <a:ext cx="3175" cy="0"/>
          </a:xfrm>
          <a:custGeom>
            <a:avLst/>
            <a:gdLst>
              <a:gd name="T0" fmla="*/ 1 w 1"/>
              <a:gd name="T1" fmla="*/ 0 w 1"/>
              <a:gd name="T2" fmla="*/ 0 w 1"/>
              <a:gd name="T3" fmla="*/ 1 w 1"/>
              <a:gd name="T4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F687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" name="Freeform 87"/>
          <p:cNvSpPr>
            <a:spLocks noEditPoints="1"/>
          </p:cNvSpPr>
          <p:nvPr userDrawn="1"/>
        </p:nvSpPr>
        <p:spPr bwMode="auto">
          <a:xfrm>
            <a:off x="10245090" y="5952490"/>
            <a:ext cx="44450" cy="6350"/>
          </a:xfrm>
          <a:custGeom>
            <a:avLst/>
            <a:gdLst>
              <a:gd name="T0" fmla="*/ 13 w 13"/>
              <a:gd name="T1" fmla="*/ 0 h 2"/>
              <a:gd name="T2" fmla="*/ 0 w 13"/>
              <a:gd name="T3" fmla="*/ 2 h 2"/>
              <a:gd name="T4" fmla="*/ 0 w 13"/>
              <a:gd name="T5" fmla="*/ 2 h 2"/>
              <a:gd name="T6" fmla="*/ 13 w 13"/>
              <a:gd name="T7" fmla="*/ 0 h 2"/>
              <a:gd name="T8" fmla="*/ 13 w 13"/>
              <a:gd name="T9" fmla="*/ 0 h 2"/>
              <a:gd name="T10" fmla="*/ 13 w 13"/>
              <a:gd name="T11" fmla="*/ 0 h 2"/>
              <a:gd name="T12" fmla="*/ 13 w 13"/>
              <a:gd name="T13" fmla="*/ 0 h 2"/>
              <a:gd name="T14" fmla="*/ 13 w 13"/>
              <a:gd name="T15" fmla="*/ 0 h 2"/>
              <a:gd name="T16" fmla="*/ 13 w 13"/>
              <a:gd name="T17" fmla="*/ 0 h 2"/>
              <a:gd name="T18" fmla="*/ 13 w 13"/>
              <a:gd name="T19" fmla="*/ 0 h 2"/>
              <a:gd name="T20" fmla="*/ 13 w 13"/>
              <a:gd name="T21" fmla="*/ 0 h 2"/>
              <a:gd name="T22" fmla="*/ 13 w 13"/>
              <a:gd name="T23" fmla="*/ 0 h 2"/>
              <a:gd name="T24" fmla="*/ 13 w 13"/>
              <a:gd name="T2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" h="2">
                <a:moveTo>
                  <a:pt x="13" y="0"/>
                </a:moveTo>
                <a:cubicBezTo>
                  <a:pt x="9" y="1"/>
                  <a:pt x="4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4" y="1"/>
                  <a:pt x="9" y="1"/>
                  <a:pt x="13" y="0"/>
                </a:cubicBezTo>
                <a:moveTo>
                  <a:pt x="13" y="0"/>
                </a:move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moveTo>
                  <a:pt x="13" y="0"/>
                </a:move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moveTo>
                  <a:pt x="13" y="0"/>
                </a:move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</a:path>
            </a:pathLst>
          </a:custGeom>
          <a:solidFill>
            <a:srgbClr val="CA7D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5BA73-C434-4E0A-93FF-8F6D54E160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C798-DD1A-4B62-89ED-1F2F951FCABD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800" y="363600"/>
            <a:ext cx="10515600" cy="581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q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317"/>
            <a:ext cx="12192000" cy="6857683"/>
          </a:xfrm>
          <a:prstGeom prst="rect">
            <a:avLst/>
          </a:prstGeom>
        </p:spPr>
      </p:pic>
      <p:pic>
        <p:nvPicPr>
          <p:cNvPr id="5" name="图片 4" descr="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5857968" cy="6857365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/>
          <p:nvPr>
            <p:ph type="ctrTitle" idx="2" hasCustomPrompt="1"/>
            <p:custDataLst>
              <p:tags r:id="rId9"/>
            </p:custDataLst>
          </p:nvPr>
        </p:nvSpPr>
        <p:spPr>
          <a:xfrm>
            <a:off x="6095999" y="1555590"/>
            <a:ext cx="5146675" cy="2291715"/>
          </a:xfrm>
          <a:noFill/>
          <a:ln>
            <a:noFill/>
          </a:ln>
        </p:spPr>
        <p:txBody>
          <a:bodyPr vert="horz" wrap="square" lIns="101600" tIns="38100" rIns="63500" bIns="38100" rtlCol="0" anchor="b" anchorCtr="0">
            <a:normAutofit/>
          </a:bodyPr>
          <a:lstStyle>
            <a:lvl1pPr marL="0" marR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1" lang="zh-CN" altLang="en-US" sz="7400" b="1" i="0" u="none" strike="noStrike" kern="0" cap="none" spc="300" normalizeH="0" baseline="0" noProof="1" dirty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汉仪雅酷黑 95W" charset="0"/>
                <a:cs typeface="+mj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3" name="副标题 2"/>
          <p:cNvSpPr/>
          <p:nvPr>
            <p:ph type="subTitle" idx="3" hasCustomPrompt="1"/>
            <p:custDataLst>
              <p:tags r:id="rId10"/>
            </p:custDataLst>
          </p:nvPr>
        </p:nvSpPr>
        <p:spPr>
          <a:xfrm>
            <a:off x="6134099" y="4177505"/>
            <a:ext cx="3213100" cy="445135"/>
          </a:xfrm>
          <a:noFill/>
        </p:spPr>
        <p:txBody>
          <a:bodyPr vert="horz" wrap="square" lIns="101600" tIns="38100" rIns="76200" bIns="38100" rtlCol="0">
            <a:normAutofit/>
          </a:bodyPr>
          <a:lstStyle>
            <a:lvl1pPr marL="0" marR="0" indent="-2286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1" lang="zh-CN" altLang="en-US" sz="2300" b="1" i="0" u="none" strike="noStrike" kern="0" cap="none" spc="200" normalizeH="0" baseline="0" noProof="1" dirty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汉仪雅酷黑 55W" panose="020B0504020202020204" charset="-122"/>
                <a:cs typeface="+mj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雅酷黑 55W" panose="020B0504020202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雅酷黑 55W" panose="020B0504020202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雅酷黑 55W" panose="020B0504020202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雅酷黑 55W" panose="020B0504020202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6" name="文本占位符 5"/>
          <p:cNvSpPr txBox="1"/>
          <p:nvPr>
            <p:ph type="body" idx="4" hasCustomPrompt="1"/>
            <p:custDataLst>
              <p:tags r:id="rId11"/>
            </p:custDataLst>
          </p:nvPr>
        </p:nvSpPr>
        <p:spPr>
          <a:xfrm>
            <a:off x="6134099" y="5773895"/>
            <a:ext cx="3213100" cy="325120"/>
          </a:xfrm>
          <a:noFill/>
        </p:spPr>
        <p:txBody>
          <a:bodyPr wrap="square" lIns="101600" tIns="0" rIns="82550" bIns="0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1" lang="zh-CN" altLang="en-US" sz="1800" b="1" i="0" u="none" strike="noStrike" kern="1200" cap="none" spc="15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雅酷黑 55W" panose="020B0504020202020204" charset="-122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单击此处添加文本</a:t>
            </a:r>
            <a:endParaRPr>
              <a:sym typeface="+mn-ea"/>
            </a:endParaRPr>
          </a:p>
        </p:txBody>
      </p:sp>
      <p:sp>
        <p:nvSpPr>
          <p:cNvPr id="7" name="文本占位符 6"/>
          <p:cNvSpPr/>
          <p:nvPr>
            <p:ph type="body" idx="5" hasCustomPrompt="1"/>
            <p:custDataLst>
              <p:tags r:id="rId12"/>
            </p:custDataLst>
          </p:nvPr>
        </p:nvSpPr>
        <p:spPr>
          <a:xfrm>
            <a:off x="6265544" y="766920"/>
            <a:ext cx="1181100" cy="455930"/>
          </a:xfrm>
          <a:noFill/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101600" tIns="0" rIns="82550" bIns="0" numCol="1" spcCol="0" rtlCol="0" fromWordArt="0" anchor="ctr" anchorCtr="0" forceAA="0" compatLnSpc="1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1" lang="en-US" altLang="zh-CN" sz="1800" b="1" i="0" u="none" strike="noStrike" kern="1200" cap="none" spc="60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雅酷黑 55W" panose="020B0504020202020204" charset="-122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单击此处添加文本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劳动节小清新 拷贝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12734" y="17145"/>
            <a:ext cx="12198349" cy="6858000"/>
          </a:xfrm>
          <a:prstGeom prst="rect">
            <a:avLst/>
          </a:prstGeom>
        </p:spPr>
      </p:pic>
      <p:pic>
        <p:nvPicPr>
          <p:cNvPr id="7" name="图片 6" descr="e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55102" y="510670"/>
            <a:ext cx="11430536" cy="58398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雅酷黑 55W" panose="020B0504020202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7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雅酷黑 55W" panose="020B0504020202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雅酷黑 55W" panose="020B0504020202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雅酷黑 55W" panose="020B0504020202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雅酷黑 55W" panose="020B0504020202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雅酷黑 55W" panose="020B0504020202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q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1365" cy="6852272"/>
          </a:xfrm>
          <a:prstGeom prst="rect">
            <a:avLst/>
          </a:prstGeom>
        </p:spPr>
      </p:pic>
      <p:pic>
        <p:nvPicPr>
          <p:cNvPr id="2" name="图片 1" descr="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416418" y="5715"/>
            <a:ext cx="5009772" cy="6852272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标题 1"/>
          <p:cNvSpPr/>
          <p:nvPr>
            <p:ph type="ctrTitle" idx="4" hasCustomPrompt="1"/>
            <p:custDataLst>
              <p:tags r:id="rId9"/>
            </p:custDataLst>
          </p:nvPr>
        </p:nvSpPr>
        <p:spPr>
          <a:xfrm>
            <a:off x="997584" y="2729864"/>
            <a:ext cx="4795520" cy="1274445"/>
          </a:xfrm>
        </p:spPr>
        <p:txBody>
          <a:bodyPr vert="horz" wrap="square" lIns="90170" tIns="46990" rIns="90170" bIns="46990" rtlCol="0" anchor="b" anchorCtr="0">
            <a:normAutofit/>
          </a:bodyPr>
          <a:lstStyle>
            <a:lvl1pPr marL="0" marR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7200" b="0" i="0" u="none" strike="noStrike" kern="0" cap="none" spc="350" normalizeH="0" baseline="0" noProof="1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汉仪雅酷黑 95W" charset="0"/>
                <a:cs typeface="+mj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8" name="Object 1016"/>
          <p:cNvSpPr txBox="1"/>
          <p:nvPr>
            <p:ph type="body" idx="5" hasCustomPrompt="1"/>
            <p:custDataLst>
              <p:tags r:id="rId10"/>
            </p:custDataLst>
          </p:nvPr>
        </p:nvSpPr>
        <p:spPr>
          <a:xfrm>
            <a:off x="1035049" y="4047489"/>
            <a:ext cx="4758055" cy="351155"/>
          </a:xfrm>
        </p:spPr>
        <p:txBody>
          <a:bodyPr vert="horz" wrap="square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sz="1500" b="0" i="0" u="none" strike="noStrike" kern="1200" cap="none" spc="144" normalizeH="0" baseline="0" noProof="1" dirty="0">
                <a:solidFill>
                  <a:srgbClr val="000000"/>
                </a:solidFill>
                <a:latin typeface="Arial" panose="020B0604020202020204" pitchFamily="34" charset="0"/>
                <a:ea typeface="汉仪雅酷黑 55W" panose="020B0504020202020204" charset="-122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单击此处添加文本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劳动节小清新 拷贝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12734" y="17145"/>
            <a:ext cx="12198349" cy="6858000"/>
          </a:xfrm>
          <a:prstGeom prst="rect">
            <a:avLst/>
          </a:prstGeom>
        </p:spPr>
      </p:pic>
      <p:pic>
        <p:nvPicPr>
          <p:cNvPr id="8" name="图片 7" descr="e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55102" y="510670"/>
            <a:ext cx="11430536" cy="58398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雅酷黑 55W" panose="020B0504020202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7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雅酷黑 55W" panose="020B0504020202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雅酷黑 55W" panose="020B0504020202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雅酷黑 55W" panose="020B0504020202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雅酷黑 55W" panose="020B0504020202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雅酷黑 55W" panose="020B0504020202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8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1pPr>
            <a:lvl2pPr eaLnBrk="1" fontAlgn="auto" latinLnBrk="0" hangingPunct="1">
              <a:defRPr sz="160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2pPr>
            <a:lvl3pPr eaLnBrk="1" fontAlgn="auto" latinLnBrk="0" hangingPunct="1">
              <a:defRPr sz="160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3pPr>
            <a:lvl4pPr eaLnBrk="1" fontAlgn="auto" latinLnBrk="0" hangingPunct="1">
              <a:defRPr sz="160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4pPr>
            <a:lvl5pPr eaLnBrk="1" fontAlgn="auto" latinLnBrk="0" hangingPunct="1">
              <a:defRPr sz="160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劳动节小清新 拷贝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12734" y="17145"/>
            <a:ext cx="12198349" cy="6858000"/>
          </a:xfrm>
          <a:prstGeom prst="rect">
            <a:avLst/>
          </a:prstGeom>
        </p:spPr>
      </p:pic>
      <p:pic>
        <p:nvPicPr>
          <p:cNvPr id="10" name="图片 9" descr="e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55102" y="510670"/>
            <a:ext cx="11430536" cy="58398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雅酷黑 55W" panose="020B0504020202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7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雅酷黑 55W" panose="020B0504020202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8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雅酷黑 55W" panose="020B0504020202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雅酷黑 55W" panose="020B0504020202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雅酷黑 55W" panose="020B0504020202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雅酷黑 55W" panose="020B0504020202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雅酷黑 55W" panose="020B0504020202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9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雅酷黑 55W" panose="020B0504020202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0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雅酷黑 55W" panose="020B0504020202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雅酷黑 55W" panose="020B0504020202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雅酷黑 55W" panose="020B0504020202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雅酷黑 55W" panose="020B0504020202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雅酷黑 55W" panose="020B0504020202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w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35" y="0"/>
            <a:ext cx="12192000" cy="6858000"/>
          </a:xfrm>
          <a:prstGeom prst="rect">
            <a:avLst/>
          </a:prstGeom>
        </p:spPr>
      </p:pic>
      <p:pic>
        <p:nvPicPr>
          <p:cNvPr id="7" name="图片 6" descr="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5388868"/>
            <a:ext cx="2132952" cy="1469132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445375" y="0"/>
            <a:ext cx="4746625" cy="44114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雅酷黑 55W" panose="020B0504020202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劳动节小清新 拷贝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12734" y="17145"/>
            <a:ext cx="12198349" cy="6858000"/>
          </a:xfrm>
          <a:prstGeom prst="rect">
            <a:avLst/>
          </a:prstGeom>
        </p:spPr>
      </p:pic>
      <p:pic>
        <p:nvPicPr>
          <p:cNvPr id="8" name="图片 7" descr="e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55102" y="510670"/>
            <a:ext cx="11430536" cy="58398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雅酷黑 55W" panose="020B0504020202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7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雅酷黑 55W" panose="020B0504020202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8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雅酷黑 55W" panose="020B0504020202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劳动节小清新 拷贝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12734" y="17145"/>
            <a:ext cx="12198349" cy="6858000"/>
          </a:xfrm>
          <a:prstGeom prst="rect">
            <a:avLst/>
          </a:prstGeom>
        </p:spPr>
      </p:pic>
      <p:pic>
        <p:nvPicPr>
          <p:cNvPr id="7" name="图片 6" descr="e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55102" y="510670"/>
            <a:ext cx="11430536" cy="5839835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6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雅酷黑 55W" panose="020B0504020202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7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1pPr>
            <a:lvl2pPr indent="0" eaLnBrk="1" fontAlgn="auto" latinLnBrk="0" hangingPunct="1">
              <a:defRPr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2pPr>
            <a:lvl3pPr indent="0" eaLnBrk="1" fontAlgn="auto" latinLnBrk="0" hangingPunct="1">
              <a:defRPr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3pPr>
            <a:lvl4pPr indent="0" eaLnBrk="1" fontAlgn="auto" latinLnBrk="0" hangingPunct="1">
              <a:defRPr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4pPr>
            <a:lvl5pPr indent="0" eaLnBrk="1" fontAlgn="auto" latinLnBrk="0" hangingPunct="1">
              <a:defRPr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6387921"/>
            <a:ext cx="12192000" cy="47007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806800" y="1844565"/>
            <a:ext cx="3927136" cy="307427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r>
              <a:rPr lang="zh-CN" altLang="en-US" sz="2400" dirty="0"/>
              <a:t>单击此处编辑文本</a:t>
            </a:r>
            <a:endParaRPr lang="en-US" altLang="zh-CN" sz="2400" dirty="0"/>
          </a:p>
          <a:p>
            <a:pPr lvl="1"/>
            <a:r>
              <a:rPr lang="zh-CN" altLang="en-US" sz="2000" dirty="0"/>
              <a:t>第二级</a:t>
            </a:r>
            <a:endParaRPr lang="zh-CN" altLang="en-US" sz="2000" dirty="0"/>
          </a:p>
          <a:p>
            <a:pPr lvl="2"/>
            <a:r>
              <a:rPr lang="zh-CN" altLang="en-US" sz="1800" dirty="0"/>
              <a:t>第三级</a:t>
            </a:r>
            <a:endParaRPr lang="zh-CN" altLang="en-US" sz="1800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5BA73-C434-4E0A-93FF-8F6D54E160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C798-DD1A-4B62-89ED-1F2F951FCABD}" type="slidenum">
              <a:rPr lang="zh-CN" altLang="en-US" smtClean="0"/>
            </a:fld>
            <a:endParaRPr lang="zh-CN" altLang="en-US"/>
          </a:p>
        </p:txBody>
      </p:sp>
      <p:sp>
        <p:nvSpPr>
          <p:cNvPr id="8" name="Freeform 96"/>
          <p:cNvSpPr/>
          <p:nvPr userDrawn="1"/>
        </p:nvSpPr>
        <p:spPr bwMode="auto">
          <a:xfrm>
            <a:off x="136436" y="125206"/>
            <a:ext cx="520386" cy="400110"/>
          </a:xfrm>
          <a:custGeom>
            <a:avLst/>
            <a:gdLst>
              <a:gd name="T0" fmla="*/ 260 w 390"/>
              <a:gd name="T1" fmla="*/ 282 h 308"/>
              <a:gd name="T2" fmla="*/ 241 w 390"/>
              <a:gd name="T3" fmla="*/ 257 h 308"/>
              <a:gd name="T4" fmla="*/ 243 w 390"/>
              <a:gd name="T5" fmla="*/ 245 h 308"/>
              <a:gd name="T6" fmla="*/ 261 w 390"/>
              <a:gd name="T7" fmla="*/ 245 h 308"/>
              <a:gd name="T8" fmla="*/ 287 w 390"/>
              <a:gd name="T9" fmla="*/ 219 h 308"/>
              <a:gd name="T10" fmla="*/ 261 w 390"/>
              <a:gd name="T11" fmla="*/ 193 h 308"/>
              <a:gd name="T12" fmla="*/ 243 w 390"/>
              <a:gd name="T13" fmla="*/ 193 h 308"/>
              <a:gd name="T14" fmla="*/ 243 w 390"/>
              <a:gd name="T15" fmla="*/ 180 h 308"/>
              <a:gd name="T16" fmla="*/ 284 w 390"/>
              <a:gd name="T17" fmla="*/ 180 h 308"/>
              <a:gd name="T18" fmla="*/ 310 w 390"/>
              <a:gd name="T19" fmla="*/ 155 h 308"/>
              <a:gd name="T20" fmla="*/ 284 w 390"/>
              <a:gd name="T21" fmla="*/ 129 h 308"/>
              <a:gd name="T22" fmla="*/ 243 w 390"/>
              <a:gd name="T23" fmla="*/ 129 h 308"/>
              <a:gd name="T24" fmla="*/ 241 w 390"/>
              <a:gd name="T25" fmla="*/ 116 h 308"/>
              <a:gd name="T26" fmla="*/ 364 w 390"/>
              <a:gd name="T27" fmla="*/ 116 h 308"/>
              <a:gd name="T28" fmla="*/ 390 w 390"/>
              <a:gd name="T29" fmla="*/ 90 h 308"/>
              <a:gd name="T30" fmla="*/ 364 w 390"/>
              <a:gd name="T31" fmla="*/ 65 h 308"/>
              <a:gd name="T32" fmla="*/ 179 w 390"/>
              <a:gd name="T33" fmla="*/ 65 h 308"/>
              <a:gd name="T34" fmla="*/ 176 w 390"/>
              <a:gd name="T35" fmla="*/ 64 h 308"/>
              <a:gd name="T36" fmla="*/ 112 w 390"/>
              <a:gd name="T37" fmla="*/ 64 h 308"/>
              <a:gd name="T38" fmla="*/ 124 w 390"/>
              <a:gd name="T39" fmla="*/ 52 h 308"/>
              <a:gd name="T40" fmla="*/ 175 w 390"/>
              <a:gd name="T41" fmla="*/ 52 h 308"/>
              <a:gd name="T42" fmla="*/ 213 w 390"/>
              <a:gd name="T43" fmla="*/ 14 h 308"/>
              <a:gd name="T44" fmla="*/ 213 w 390"/>
              <a:gd name="T45" fmla="*/ 2 h 308"/>
              <a:gd name="T46" fmla="*/ 213 w 390"/>
              <a:gd name="T47" fmla="*/ 0 h 308"/>
              <a:gd name="T48" fmla="*/ 165 w 390"/>
              <a:gd name="T49" fmla="*/ 0 h 308"/>
              <a:gd name="T50" fmla="*/ 166 w 390"/>
              <a:gd name="T51" fmla="*/ 0 h 308"/>
              <a:gd name="T52" fmla="*/ 102 w 390"/>
              <a:gd name="T53" fmla="*/ 0 h 308"/>
              <a:gd name="T54" fmla="*/ 16 w 390"/>
              <a:gd name="T55" fmla="*/ 85 h 308"/>
              <a:gd name="T56" fmla="*/ 18 w 390"/>
              <a:gd name="T57" fmla="*/ 85 h 308"/>
              <a:gd name="T58" fmla="*/ 0 w 390"/>
              <a:gd name="T59" fmla="*/ 132 h 308"/>
              <a:gd name="T60" fmla="*/ 0 w 390"/>
              <a:gd name="T61" fmla="*/ 241 h 308"/>
              <a:gd name="T62" fmla="*/ 67 w 390"/>
              <a:gd name="T63" fmla="*/ 308 h 308"/>
              <a:gd name="T64" fmla="*/ 112 w 390"/>
              <a:gd name="T65" fmla="*/ 308 h 308"/>
              <a:gd name="T66" fmla="*/ 176 w 390"/>
              <a:gd name="T67" fmla="*/ 308 h 308"/>
              <a:gd name="T68" fmla="*/ 234 w 390"/>
              <a:gd name="T69" fmla="*/ 308 h 308"/>
              <a:gd name="T70" fmla="*/ 260 w 390"/>
              <a:gd name="T71" fmla="*/ 282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90" h="308">
                <a:moveTo>
                  <a:pt x="260" y="282"/>
                </a:moveTo>
                <a:cubicBezTo>
                  <a:pt x="260" y="270"/>
                  <a:pt x="252" y="260"/>
                  <a:pt x="241" y="257"/>
                </a:cubicBezTo>
                <a:cubicBezTo>
                  <a:pt x="242" y="253"/>
                  <a:pt x="243" y="249"/>
                  <a:pt x="243" y="245"/>
                </a:cubicBezTo>
                <a:cubicBezTo>
                  <a:pt x="261" y="245"/>
                  <a:pt x="261" y="245"/>
                  <a:pt x="261" y="245"/>
                </a:cubicBezTo>
                <a:cubicBezTo>
                  <a:pt x="275" y="245"/>
                  <a:pt x="287" y="233"/>
                  <a:pt x="287" y="219"/>
                </a:cubicBezTo>
                <a:cubicBezTo>
                  <a:pt x="287" y="204"/>
                  <a:pt x="275" y="193"/>
                  <a:pt x="261" y="193"/>
                </a:cubicBezTo>
                <a:cubicBezTo>
                  <a:pt x="243" y="193"/>
                  <a:pt x="243" y="193"/>
                  <a:pt x="243" y="193"/>
                </a:cubicBezTo>
                <a:cubicBezTo>
                  <a:pt x="243" y="180"/>
                  <a:pt x="243" y="180"/>
                  <a:pt x="243" y="180"/>
                </a:cubicBezTo>
                <a:cubicBezTo>
                  <a:pt x="284" y="180"/>
                  <a:pt x="284" y="180"/>
                  <a:pt x="284" y="180"/>
                </a:cubicBezTo>
                <a:cubicBezTo>
                  <a:pt x="299" y="180"/>
                  <a:pt x="310" y="169"/>
                  <a:pt x="310" y="155"/>
                </a:cubicBezTo>
                <a:cubicBezTo>
                  <a:pt x="310" y="140"/>
                  <a:pt x="299" y="129"/>
                  <a:pt x="284" y="129"/>
                </a:cubicBezTo>
                <a:cubicBezTo>
                  <a:pt x="243" y="129"/>
                  <a:pt x="243" y="129"/>
                  <a:pt x="243" y="129"/>
                </a:cubicBezTo>
                <a:cubicBezTo>
                  <a:pt x="243" y="124"/>
                  <a:pt x="242" y="120"/>
                  <a:pt x="241" y="116"/>
                </a:cubicBezTo>
                <a:cubicBezTo>
                  <a:pt x="364" y="116"/>
                  <a:pt x="364" y="116"/>
                  <a:pt x="364" y="116"/>
                </a:cubicBezTo>
                <a:cubicBezTo>
                  <a:pt x="379" y="116"/>
                  <a:pt x="390" y="105"/>
                  <a:pt x="390" y="90"/>
                </a:cubicBezTo>
                <a:cubicBezTo>
                  <a:pt x="390" y="76"/>
                  <a:pt x="379" y="65"/>
                  <a:pt x="364" y="65"/>
                </a:cubicBezTo>
                <a:cubicBezTo>
                  <a:pt x="179" y="65"/>
                  <a:pt x="179" y="65"/>
                  <a:pt x="179" y="65"/>
                </a:cubicBezTo>
                <a:cubicBezTo>
                  <a:pt x="178" y="64"/>
                  <a:pt x="177" y="64"/>
                  <a:pt x="176" y="64"/>
                </a:cubicBezTo>
                <a:cubicBezTo>
                  <a:pt x="112" y="64"/>
                  <a:pt x="112" y="64"/>
                  <a:pt x="112" y="64"/>
                </a:cubicBezTo>
                <a:cubicBezTo>
                  <a:pt x="124" y="52"/>
                  <a:pt x="124" y="52"/>
                  <a:pt x="124" y="52"/>
                </a:cubicBezTo>
                <a:cubicBezTo>
                  <a:pt x="175" y="52"/>
                  <a:pt x="175" y="52"/>
                  <a:pt x="175" y="52"/>
                </a:cubicBezTo>
                <a:cubicBezTo>
                  <a:pt x="196" y="52"/>
                  <a:pt x="213" y="35"/>
                  <a:pt x="213" y="14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1"/>
                  <a:pt x="213" y="0"/>
                  <a:pt x="213" y="0"/>
                </a:cubicBezTo>
                <a:cubicBezTo>
                  <a:pt x="165" y="0"/>
                  <a:pt x="165" y="0"/>
                  <a:pt x="165" y="0"/>
                </a:cubicBezTo>
                <a:cubicBezTo>
                  <a:pt x="166" y="0"/>
                  <a:pt x="166" y="0"/>
                  <a:pt x="166" y="0"/>
                </a:cubicBezTo>
                <a:cubicBezTo>
                  <a:pt x="102" y="0"/>
                  <a:pt x="102" y="0"/>
                  <a:pt x="102" y="0"/>
                </a:cubicBezTo>
                <a:cubicBezTo>
                  <a:pt x="16" y="85"/>
                  <a:pt x="16" y="85"/>
                  <a:pt x="16" y="85"/>
                </a:cubicBezTo>
                <a:cubicBezTo>
                  <a:pt x="18" y="85"/>
                  <a:pt x="18" y="85"/>
                  <a:pt x="18" y="85"/>
                </a:cubicBezTo>
                <a:cubicBezTo>
                  <a:pt x="7" y="97"/>
                  <a:pt x="0" y="114"/>
                  <a:pt x="0" y="132"/>
                </a:cubicBezTo>
                <a:cubicBezTo>
                  <a:pt x="0" y="241"/>
                  <a:pt x="0" y="241"/>
                  <a:pt x="0" y="241"/>
                </a:cubicBezTo>
                <a:cubicBezTo>
                  <a:pt x="0" y="278"/>
                  <a:pt x="30" y="308"/>
                  <a:pt x="67" y="308"/>
                </a:cubicBezTo>
                <a:cubicBezTo>
                  <a:pt x="112" y="308"/>
                  <a:pt x="112" y="308"/>
                  <a:pt x="112" y="308"/>
                </a:cubicBezTo>
                <a:cubicBezTo>
                  <a:pt x="176" y="308"/>
                  <a:pt x="176" y="308"/>
                  <a:pt x="176" y="308"/>
                </a:cubicBezTo>
                <a:cubicBezTo>
                  <a:pt x="234" y="308"/>
                  <a:pt x="234" y="308"/>
                  <a:pt x="234" y="308"/>
                </a:cubicBezTo>
                <a:cubicBezTo>
                  <a:pt x="248" y="308"/>
                  <a:pt x="260" y="296"/>
                  <a:pt x="260" y="2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劳动节小清新 拷贝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12734" y="17145"/>
            <a:ext cx="12198349" cy="6858000"/>
          </a:xfrm>
          <a:prstGeom prst="rect">
            <a:avLst/>
          </a:prstGeom>
        </p:spPr>
      </p:pic>
      <p:pic>
        <p:nvPicPr>
          <p:cNvPr id="2" name="图片 1" descr="e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55102" y="510670"/>
            <a:ext cx="11430536" cy="58398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1pPr>
            <a:lvl2pPr>
              <a:defRPr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2pPr>
            <a:lvl3pPr>
              <a:defRPr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3pPr>
            <a:lvl4pPr>
              <a:defRPr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4pPr>
            <a:lvl5pPr>
              <a:defRPr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q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317"/>
            <a:ext cx="12192000" cy="6857683"/>
          </a:xfrm>
          <a:prstGeom prst="rect">
            <a:avLst/>
          </a:prstGeom>
        </p:spPr>
      </p:pic>
      <p:pic>
        <p:nvPicPr>
          <p:cNvPr id="2" name="图片 1" descr="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200775" y="1091565"/>
            <a:ext cx="5126990" cy="578485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14" name="直接连接符 13"/>
          <p:cNvCxnSpPr/>
          <p:nvPr>
            <p:custDataLst>
              <p:tags r:id="rId9"/>
            </p:custDataLst>
          </p:nvPr>
        </p:nvCxnSpPr>
        <p:spPr>
          <a:xfrm>
            <a:off x="1755533" y="5090965"/>
            <a:ext cx="698408" cy="0"/>
          </a:xfrm>
          <a:prstGeom prst="line">
            <a:avLst/>
          </a:prstGeom>
          <a:ln w="12700">
            <a:solidFill>
              <a:schemeClr val="dk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>
            <p:custDataLst>
              <p:tags r:id="rId10"/>
            </p:custDataLst>
          </p:nvPr>
        </p:nvCxnSpPr>
        <p:spPr>
          <a:xfrm>
            <a:off x="3806317" y="5090965"/>
            <a:ext cx="698408" cy="0"/>
          </a:xfrm>
          <a:prstGeom prst="line">
            <a:avLst/>
          </a:prstGeom>
          <a:ln w="12700">
            <a:solidFill>
              <a:schemeClr val="dk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占位符 1"/>
          <p:cNvSpPr/>
          <p:nvPr>
            <p:ph type="subTitle" idx="3" hasCustomPrompt="1"/>
            <p:custDataLst>
              <p:tags r:id="rId11"/>
            </p:custDataLst>
          </p:nvPr>
        </p:nvSpPr>
        <p:spPr>
          <a:xfrm>
            <a:off x="1353558" y="848253"/>
            <a:ext cx="3858784" cy="428704"/>
          </a:xfrm>
        </p:spPr>
        <p:txBody>
          <a:bodyPr vert="horz" wrap="square" lIns="101600" tIns="0" rIns="82550" bIns="0" rtlCol="0" anchor="t" anchorCtr="0">
            <a:normAutofit/>
          </a:bodyPr>
          <a:lstStyle>
            <a:lvl1pPr marL="0" marR="0" indent="-228600" algn="ctr" defTabSz="914400" rtl="0" eaLnBrk="1" fontAlgn="auto" latinLnBrk="0" hangingPunct="1">
              <a:lnSpc>
                <a:spcPct val="123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1800" b="0" i="0" u="none" strike="noStrike" kern="1200" cap="none" spc="1898" normalizeH="0" baseline="0" noProof="1" dirty="0">
                <a:solidFill>
                  <a:srgbClr val="000000"/>
                </a:solidFill>
                <a:uFillTx/>
                <a:latin typeface="Arial" panose="020B0604020202020204" pitchFamily="34" charset="0"/>
                <a:ea typeface="汉仪雅酷黑 55W" panose="020B0504020202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9" name="标题 3"/>
          <p:cNvSpPr/>
          <p:nvPr>
            <p:ph type="title" idx="4" hasCustomPrompt="1"/>
            <p:custDataLst>
              <p:tags r:id="rId12"/>
            </p:custDataLst>
          </p:nvPr>
        </p:nvSpPr>
        <p:spPr>
          <a:xfrm>
            <a:off x="1383725" y="1651867"/>
            <a:ext cx="3798450" cy="2841169"/>
          </a:xfrm>
        </p:spPr>
        <p:txBody>
          <a:bodyPr vert="horz" wrap="square" lIns="0" tIns="0" rIns="0" bIns="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9000" b="0" i="0" u="none" strike="noStrike" kern="1200" cap="none" spc="650" normalizeH="0" baseline="0" noProof="1" dirty="0">
                <a:solidFill>
                  <a:srgbClr val="000000"/>
                </a:solidFill>
                <a:uFillTx/>
                <a:latin typeface="Arial" panose="020B0604020202020204" pitchFamily="34" charset="0"/>
                <a:ea typeface="汉仪雅酷黑 95W" charset="0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10" name="Object 106"/>
          <p:cNvSpPr txBox="1"/>
          <p:nvPr>
            <p:ph type="body" idx="5" hasCustomPrompt="1"/>
            <p:custDataLst>
              <p:tags r:id="rId13"/>
            </p:custDataLst>
          </p:nvPr>
        </p:nvSpPr>
        <p:spPr>
          <a:xfrm>
            <a:off x="2576700" y="4788495"/>
            <a:ext cx="1291843" cy="515898"/>
          </a:xfrm>
        </p:spPr>
        <p:txBody>
          <a:bodyPr vert="horz" wrap="square" lIns="0" tIns="0" rIns="0" bIns="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altLang="zh-CN" sz="3000" b="1" i="0" u="none" strike="noStrike" kern="1200" cap="none" spc="200" normalizeH="0" baseline="0" noProof="1" dirty="0">
                <a:solidFill>
                  <a:srgbClr val="000000"/>
                </a:solidFill>
                <a:latin typeface="Arial" panose="020B0604020202020204" pitchFamily="34" charset="0"/>
                <a:ea typeface="汉仪雅酷黑 55W" panose="020B0504020202020204" charset="-122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单击此处添加文本</a:t>
            </a:r>
            <a:endParaRPr>
              <a:sym typeface="+mn-ea"/>
            </a:endParaRPr>
          </a:p>
        </p:txBody>
      </p:sp>
      <p:sp>
        <p:nvSpPr>
          <p:cNvPr id="11" name="Object 107"/>
          <p:cNvSpPr txBox="1"/>
          <p:nvPr>
            <p:ph type="body" idx="6" hasCustomPrompt="1"/>
            <p:custDataLst>
              <p:tags r:id="rId14"/>
            </p:custDataLst>
          </p:nvPr>
        </p:nvSpPr>
        <p:spPr>
          <a:xfrm>
            <a:off x="1383725" y="5644383"/>
            <a:ext cx="3798450" cy="365353"/>
          </a:xfrm>
        </p:spPr>
        <p:txBody>
          <a:bodyPr vert="horz" wrap="square" lIns="0" rIns="0" bIns="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23000"/>
              </a:lnSpc>
              <a:buClrTx/>
              <a:buSzTx/>
              <a:buFontTx/>
              <a:buNone/>
              <a:defRPr kumimoji="0" lang="en-US" altLang="zh-CN" sz="1300" b="0" i="0" u="none" strike="noStrike" kern="1200" cap="none" spc="324" normalizeH="0" baseline="0" noProof="1" dirty="0">
                <a:solidFill>
                  <a:srgbClr val="000000"/>
                </a:solidFill>
                <a:latin typeface="Arial" panose="020B0604020202020204" pitchFamily="34" charset="0"/>
                <a:ea typeface="汉仪雅酷黑 55W" panose="020B0504020202020204" charset="-122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单击此处添加文本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劳动节小清新 拷贝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12734" y="17145"/>
            <a:ext cx="12198349" cy="6858000"/>
          </a:xfrm>
          <a:prstGeom prst="rect">
            <a:avLst/>
          </a:prstGeom>
        </p:spPr>
      </p:pic>
      <p:pic>
        <p:nvPicPr>
          <p:cNvPr id="6" name="图片 5" descr="e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55102" y="510670"/>
            <a:ext cx="11430536" cy="58398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雅酷黑 55W" panose="020B0504020202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雅酷黑 55W" panose="020B0504020202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雅酷黑 55W" panose="020B0504020202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劳动节小清新 拷贝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35" y="0"/>
            <a:ext cx="12191999" cy="685800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6" name="图片 5" descr="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5689600"/>
            <a:ext cx="1210663" cy="11684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雅酷黑 55W" panose="020B0504020202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雅酷黑 55W" panose="020B0504020202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雅酷黑 55W" panose="020B0504020202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劳动节小清新 拷贝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1364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 dirty="0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雅酷黑 55W" panose="020B0504020202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雅酷黑 55W" panose="020B0504020202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雅酷黑 55W" panose="020B0504020202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劳动节小清新 拷贝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12734" y="17145"/>
            <a:ext cx="12198349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雅酷黑 55W" panose="020B0504020202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雅酷黑 55W" panose="020B0504020202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雅酷黑 55W" panose="020B0504020202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劳动节小清新 拷贝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94" y="318"/>
            <a:ext cx="12191999" cy="6857683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159" y="5029202"/>
            <a:ext cx="12192000" cy="1828799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雅酷黑 55W" panose="020B0504020202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雅酷黑 55W" panose="020B0504020202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雅酷黑 55W" panose="020B0504020202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劳动节小清新 拷贝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12734" y="17145"/>
            <a:ext cx="12198349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雅酷黑 55W" panose="020B0504020202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雅酷黑 55W" panose="020B0504020202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雅酷黑 55W" panose="020B0504020202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劳动节小清新 拷贝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00" y="-4127"/>
            <a:ext cx="12191999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雅酷黑 55W" panose="020B0504020202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雅酷黑 55W" panose="020B0504020202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雅酷黑 55W" panose="020B0504020202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 userDrawn="1"/>
        </p:nvSpPr>
        <p:spPr>
          <a:xfrm>
            <a:off x="4028850" y="1576552"/>
            <a:ext cx="3913239" cy="39132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椭圆 7"/>
          <p:cNvSpPr/>
          <p:nvPr userDrawn="1"/>
        </p:nvSpPr>
        <p:spPr>
          <a:xfrm>
            <a:off x="3878908" y="1429068"/>
            <a:ext cx="4210664" cy="4210664"/>
          </a:xfrm>
          <a:prstGeom prst="ellipse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椭圆 8"/>
          <p:cNvSpPr/>
          <p:nvPr userDrawn="1"/>
        </p:nvSpPr>
        <p:spPr>
          <a:xfrm>
            <a:off x="4865354" y="5127988"/>
            <a:ext cx="497712" cy="497712"/>
          </a:xfrm>
          <a:prstGeom prst="ellipse">
            <a:avLst/>
          </a:prstGeom>
          <a:solidFill>
            <a:srgbClr val="FF7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4356066" y="3625705"/>
            <a:ext cx="3275635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644588" y="1676399"/>
            <a:ext cx="1189852" cy="108276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572000" y="3751200"/>
            <a:ext cx="2829600" cy="1083600"/>
          </a:xfrm>
        </p:spPr>
        <p:txBody>
          <a:bodyPr anchor="t" anchorCtr="0">
            <a:normAutofit/>
          </a:bodyPr>
          <a:lstStyle>
            <a:lvl1pPr algn="ctr">
              <a:defRPr sz="2800" b="1"/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753735" y="5670669"/>
            <a:ext cx="4684530" cy="52792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5BA73-C434-4E0A-93FF-8F6D54E160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C798-DD1A-4B62-89ED-1F2F951FCA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6387921"/>
            <a:ext cx="12192000" cy="47007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3438000" y="1466193"/>
            <a:ext cx="2048400" cy="3074276"/>
          </a:xfrm>
        </p:spPr>
        <p:txBody>
          <a:bodyPr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2pPr>
            <a:lvl3pPr marL="91440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3pPr>
            <a:lvl4pPr marL="137160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4pPr>
            <a:lvl5pPr marL="182880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5pPr>
          </a:lstStyle>
          <a:p>
            <a:r>
              <a:rPr lang="zh-CN" altLang="en-US" sz="2400" dirty="0"/>
              <a:t>编辑文本</a:t>
            </a:r>
            <a:endParaRPr lang="en-US" altLang="zh-CN" sz="2400" dirty="0"/>
          </a:p>
          <a:p>
            <a:pPr lvl="1"/>
            <a:r>
              <a:rPr lang="zh-CN" altLang="en-US" sz="2000" dirty="0"/>
              <a:t>第二级</a:t>
            </a:r>
            <a:endParaRPr lang="zh-CN" altLang="en-US" sz="2000" dirty="0"/>
          </a:p>
          <a:p>
            <a:pPr lvl="2"/>
            <a:r>
              <a:rPr lang="zh-CN" altLang="en-US" sz="1800" dirty="0"/>
              <a:t>第三级</a:t>
            </a:r>
            <a:endParaRPr lang="zh-CN" altLang="en-US" sz="1800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989209" y="1466193"/>
            <a:ext cx="2048400" cy="3074276"/>
          </a:xfrm>
        </p:spPr>
        <p:txBody>
          <a:bodyPr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2pPr>
            <a:lvl3pPr marL="91440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3pPr>
            <a:lvl4pPr marL="137160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4pPr>
            <a:lvl5pPr marL="182880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5pPr>
          </a:lstStyle>
          <a:p>
            <a:r>
              <a:rPr lang="zh-CN" altLang="en-US" sz="2400" dirty="0"/>
              <a:t>编辑文本</a:t>
            </a:r>
            <a:endParaRPr lang="en-US" altLang="zh-CN" sz="2400" dirty="0"/>
          </a:p>
          <a:p>
            <a:pPr lvl="1"/>
            <a:r>
              <a:rPr lang="zh-CN" altLang="en-US" sz="2000" dirty="0"/>
              <a:t>第二级</a:t>
            </a:r>
            <a:endParaRPr lang="zh-CN" altLang="en-US" sz="2000" dirty="0"/>
          </a:p>
          <a:p>
            <a:pPr lvl="2"/>
            <a:r>
              <a:rPr lang="zh-CN" altLang="en-US" sz="1800" dirty="0"/>
              <a:t>第三级</a:t>
            </a:r>
            <a:endParaRPr lang="zh-CN" altLang="en-US" sz="1800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5BA73-C434-4E0A-93FF-8F6D54E160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C798-DD1A-4B62-89ED-1F2F951FCABD}" type="slidenum">
              <a:rPr lang="zh-CN" altLang="en-US" smtClean="0"/>
            </a:fld>
            <a:endParaRPr lang="zh-CN" altLang="en-US"/>
          </a:p>
        </p:txBody>
      </p:sp>
      <p:sp>
        <p:nvSpPr>
          <p:cNvPr id="9" name="Freeform 96"/>
          <p:cNvSpPr/>
          <p:nvPr userDrawn="1"/>
        </p:nvSpPr>
        <p:spPr bwMode="auto">
          <a:xfrm>
            <a:off x="136436" y="125206"/>
            <a:ext cx="520386" cy="400110"/>
          </a:xfrm>
          <a:custGeom>
            <a:avLst/>
            <a:gdLst>
              <a:gd name="T0" fmla="*/ 260 w 390"/>
              <a:gd name="T1" fmla="*/ 282 h 308"/>
              <a:gd name="T2" fmla="*/ 241 w 390"/>
              <a:gd name="T3" fmla="*/ 257 h 308"/>
              <a:gd name="T4" fmla="*/ 243 w 390"/>
              <a:gd name="T5" fmla="*/ 245 h 308"/>
              <a:gd name="T6" fmla="*/ 261 w 390"/>
              <a:gd name="T7" fmla="*/ 245 h 308"/>
              <a:gd name="T8" fmla="*/ 287 w 390"/>
              <a:gd name="T9" fmla="*/ 219 h 308"/>
              <a:gd name="T10" fmla="*/ 261 w 390"/>
              <a:gd name="T11" fmla="*/ 193 h 308"/>
              <a:gd name="T12" fmla="*/ 243 w 390"/>
              <a:gd name="T13" fmla="*/ 193 h 308"/>
              <a:gd name="T14" fmla="*/ 243 w 390"/>
              <a:gd name="T15" fmla="*/ 180 h 308"/>
              <a:gd name="T16" fmla="*/ 284 w 390"/>
              <a:gd name="T17" fmla="*/ 180 h 308"/>
              <a:gd name="T18" fmla="*/ 310 w 390"/>
              <a:gd name="T19" fmla="*/ 155 h 308"/>
              <a:gd name="T20" fmla="*/ 284 w 390"/>
              <a:gd name="T21" fmla="*/ 129 h 308"/>
              <a:gd name="T22" fmla="*/ 243 w 390"/>
              <a:gd name="T23" fmla="*/ 129 h 308"/>
              <a:gd name="T24" fmla="*/ 241 w 390"/>
              <a:gd name="T25" fmla="*/ 116 h 308"/>
              <a:gd name="T26" fmla="*/ 364 w 390"/>
              <a:gd name="T27" fmla="*/ 116 h 308"/>
              <a:gd name="T28" fmla="*/ 390 w 390"/>
              <a:gd name="T29" fmla="*/ 90 h 308"/>
              <a:gd name="T30" fmla="*/ 364 w 390"/>
              <a:gd name="T31" fmla="*/ 65 h 308"/>
              <a:gd name="T32" fmla="*/ 179 w 390"/>
              <a:gd name="T33" fmla="*/ 65 h 308"/>
              <a:gd name="T34" fmla="*/ 176 w 390"/>
              <a:gd name="T35" fmla="*/ 64 h 308"/>
              <a:gd name="T36" fmla="*/ 112 w 390"/>
              <a:gd name="T37" fmla="*/ 64 h 308"/>
              <a:gd name="T38" fmla="*/ 124 w 390"/>
              <a:gd name="T39" fmla="*/ 52 h 308"/>
              <a:gd name="T40" fmla="*/ 175 w 390"/>
              <a:gd name="T41" fmla="*/ 52 h 308"/>
              <a:gd name="T42" fmla="*/ 213 w 390"/>
              <a:gd name="T43" fmla="*/ 14 h 308"/>
              <a:gd name="T44" fmla="*/ 213 w 390"/>
              <a:gd name="T45" fmla="*/ 2 h 308"/>
              <a:gd name="T46" fmla="*/ 213 w 390"/>
              <a:gd name="T47" fmla="*/ 0 h 308"/>
              <a:gd name="T48" fmla="*/ 165 w 390"/>
              <a:gd name="T49" fmla="*/ 0 h 308"/>
              <a:gd name="T50" fmla="*/ 166 w 390"/>
              <a:gd name="T51" fmla="*/ 0 h 308"/>
              <a:gd name="T52" fmla="*/ 102 w 390"/>
              <a:gd name="T53" fmla="*/ 0 h 308"/>
              <a:gd name="T54" fmla="*/ 16 w 390"/>
              <a:gd name="T55" fmla="*/ 85 h 308"/>
              <a:gd name="T56" fmla="*/ 18 w 390"/>
              <a:gd name="T57" fmla="*/ 85 h 308"/>
              <a:gd name="T58" fmla="*/ 0 w 390"/>
              <a:gd name="T59" fmla="*/ 132 h 308"/>
              <a:gd name="T60" fmla="*/ 0 w 390"/>
              <a:gd name="T61" fmla="*/ 241 h 308"/>
              <a:gd name="T62" fmla="*/ 67 w 390"/>
              <a:gd name="T63" fmla="*/ 308 h 308"/>
              <a:gd name="T64" fmla="*/ 112 w 390"/>
              <a:gd name="T65" fmla="*/ 308 h 308"/>
              <a:gd name="T66" fmla="*/ 176 w 390"/>
              <a:gd name="T67" fmla="*/ 308 h 308"/>
              <a:gd name="T68" fmla="*/ 234 w 390"/>
              <a:gd name="T69" fmla="*/ 308 h 308"/>
              <a:gd name="T70" fmla="*/ 260 w 390"/>
              <a:gd name="T71" fmla="*/ 282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90" h="308">
                <a:moveTo>
                  <a:pt x="260" y="282"/>
                </a:moveTo>
                <a:cubicBezTo>
                  <a:pt x="260" y="270"/>
                  <a:pt x="252" y="260"/>
                  <a:pt x="241" y="257"/>
                </a:cubicBezTo>
                <a:cubicBezTo>
                  <a:pt x="242" y="253"/>
                  <a:pt x="243" y="249"/>
                  <a:pt x="243" y="245"/>
                </a:cubicBezTo>
                <a:cubicBezTo>
                  <a:pt x="261" y="245"/>
                  <a:pt x="261" y="245"/>
                  <a:pt x="261" y="245"/>
                </a:cubicBezTo>
                <a:cubicBezTo>
                  <a:pt x="275" y="245"/>
                  <a:pt x="287" y="233"/>
                  <a:pt x="287" y="219"/>
                </a:cubicBezTo>
                <a:cubicBezTo>
                  <a:pt x="287" y="204"/>
                  <a:pt x="275" y="193"/>
                  <a:pt x="261" y="193"/>
                </a:cubicBezTo>
                <a:cubicBezTo>
                  <a:pt x="243" y="193"/>
                  <a:pt x="243" y="193"/>
                  <a:pt x="243" y="193"/>
                </a:cubicBezTo>
                <a:cubicBezTo>
                  <a:pt x="243" y="180"/>
                  <a:pt x="243" y="180"/>
                  <a:pt x="243" y="180"/>
                </a:cubicBezTo>
                <a:cubicBezTo>
                  <a:pt x="284" y="180"/>
                  <a:pt x="284" y="180"/>
                  <a:pt x="284" y="180"/>
                </a:cubicBezTo>
                <a:cubicBezTo>
                  <a:pt x="299" y="180"/>
                  <a:pt x="310" y="169"/>
                  <a:pt x="310" y="155"/>
                </a:cubicBezTo>
                <a:cubicBezTo>
                  <a:pt x="310" y="140"/>
                  <a:pt x="299" y="129"/>
                  <a:pt x="284" y="129"/>
                </a:cubicBezTo>
                <a:cubicBezTo>
                  <a:pt x="243" y="129"/>
                  <a:pt x="243" y="129"/>
                  <a:pt x="243" y="129"/>
                </a:cubicBezTo>
                <a:cubicBezTo>
                  <a:pt x="243" y="124"/>
                  <a:pt x="242" y="120"/>
                  <a:pt x="241" y="116"/>
                </a:cubicBezTo>
                <a:cubicBezTo>
                  <a:pt x="364" y="116"/>
                  <a:pt x="364" y="116"/>
                  <a:pt x="364" y="116"/>
                </a:cubicBezTo>
                <a:cubicBezTo>
                  <a:pt x="379" y="116"/>
                  <a:pt x="390" y="105"/>
                  <a:pt x="390" y="90"/>
                </a:cubicBezTo>
                <a:cubicBezTo>
                  <a:pt x="390" y="76"/>
                  <a:pt x="379" y="65"/>
                  <a:pt x="364" y="65"/>
                </a:cubicBezTo>
                <a:cubicBezTo>
                  <a:pt x="179" y="65"/>
                  <a:pt x="179" y="65"/>
                  <a:pt x="179" y="65"/>
                </a:cubicBezTo>
                <a:cubicBezTo>
                  <a:pt x="178" y="64"/>
                  <a:pt x="177" y="64"/>
                  <a:pt x="176" y="64"/>
                </a:cubicBezTo>
                <a:cubicBezTo>
                  <a:pt x="112" y="64"/>
                  <a:pt x="112" y="64"/>
                  <a:pt x="112" y="64"/>
                </a:cubicBezTo>
                <a:cubicBezTo>
                  <a:pt x="124" y="52"/>
                  <a:pt x="124" y="52"/>
                  <a:pt x="124" y="52"/>
                </a:cubicBezTo>
                <a:cubicBezTo>
                  <a:pt x="175" y="52"/>
                  <a:pt x="175" y="52"/>
                  <a:pt x="175" y="52"/>
                </a:cubicBezTo>
                <a:cubicBezTo>
                  <a:pt x="196" y="52"/>
                  <a:pt x="213" y="35"/>
                  <a:pt x="213" y="14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1"/>
                  <a:pt x="213" y="0"/>
                  <a:pt x="213" y="0"/>
                </a:cubicBezTo>
                <a:cubicBezTo>
                  <a:pt x="165" y="0"/>
                  <a:pt x="165" y="0"/>
                  <a:pt x="165" y="0"/>
                </a:cubicBezTo>
                <a:cubicBezTo>
                  <a:pt x="166" y="0"/>
                  <a:pt x="166" y="0"/>
                  <a:pt x="166" y="0"/>
                </a:cubicBezTo>
                <a:cubicBezTo>
                  <a:pt x="102" y="0"/>
                  <a:pt x="102" y="0"/>
                  <a:pt x="102" y="0"/>
                </a:cubicBezTo>
                <a:cubicBezTo>
                  <a:pt x="16" y="85"/>
                  <a:pt x="16" y="85"/>
                  <a:pt x="16" y="85"/>
                </a:cubicBezTo>
                <a:cubicBezTo>
                  <a:pt x="18" y="85"/>
                  <a:pt x="18" y="85"/>
                  <a:pt x="18" y="85"/>
                </a:cubicBezTo>
                <a:cubicBezTo>
                  <a:pt x="7" y="97"/>
                  <a:pt x="0" y="114"/>
                  <a:pt x="0" y="132"/>
                </a:cubicBezTo>
                <a:cubicBezTo>
                  <a:pt x="0" y="241"/>
                  <a:pt x="0" y="241"/>
                  <a:pt x="0" y="241"/>
                </a:cubicBezTo>
                <a:cubicBezTo>
                  <a:pt x="0" y="278"/>
                  <a:pt x="30" y="308"/>
                  <a:pt x="67" y="308"/>
                </a:cubicBezTo>
                <a:cubicBezTo>
                  <a:pt x="112" y="308"/>
                  <a:pt x="112" y="308"/>
                  <a:pt x="112" y="308"/>
                </a:cubicBezTo>
                <a:cubicBezTo>
                  <a:pt x="176" y="308"/>
                  <a:pt x="176" y="308"/>
                  <a:pt x="176" y="308"/>
                </a:cubicBezTo>
                <a:cubicBezTo>
                  <a:pt x="234" y="308"/>
                  <a:pt x="234" y="308"/>
                  <a:pt x="234" y="308"/>
                </a:cubicBezTo>
                <a:cubicBezTo>
                  <a:pt x="248" y="308"/>
                  <a:pt x="260" y="296"/>
                  <a:pt x="260" y="2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6387921"/>
            <a:ext cx="12192000" cy="47007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79200"/>
            <a:ext cx="10515600" cy="6192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364107"/>
            <a:ext cx="5157787" cy="946098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310205"/>
            <a:ext cx="5157787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/>
              <a:t>单击此处编辑文本</a:t>
            </a:r>
            <a:endParaRPr lang="en-US" altLang="zh-CN" sz="2400" dirty="0"/>
          </a:p>
          <a:p>
            <a:pPr lvl="1"/>
            <a:r>
              <a:rPr lang="zh-CN" altLang="en-US" sz="2000" dirty="0"/>
              <a:t>第二级</a:t>
            </a:r>
            <a:endParaRPr lang="zh-CN" altLang="en-US" sz="2000" dirty="0"/>
          </a:p>
          <a:p>
            <a:pPr lvl="2"/>
            <a:r>
              <a:rPr lang="zh-CN" altLang="en-US" sz="1800" dirty="0"/>
              <a:t>第三级</a:t>
            </a:r>
            <a:endParaRPr lang="zh-CN" altLang="en-US" sz="1800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364107"/>
            <a:ext cx="5183188" cy="946098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310205"/>
            <a:ext cx="5183188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/>
              <a:t>单击此处编辑文本</a:t>
            </a:r>
            <a:endParaRPr lang="en-US" altLang="zh-CN" sz="2400" dirty="0"/>
          </a:p>
          <a:p>
            <a:pPr lvl="1"/>
            <a:r>
              <a:rPr lang="zh-CN" altLang="en-US" sz="2000" dirty="0"/>
              <a:t>第二级</a:t>
            </a:r>
            <a:endParaRPr lang="zh-CN" altLang="en-US" sz="2000" dirty="0"/>
          </a:p>
          <a:p>
            <a:pPr lvl="2"/>
            <a:r>
              <a:rPr lang="zh-CN" altLang="en-US" sz="1800" dirty="0"/>
              <a:t>第三级</a:t>
            </a:r>
            <a:endParaRPr lang="zh-CN" altLang="en-US" sz="1800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5BA73-C434-4E0A-93FF-8F6D54E160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C798-DD1A-4B62-89ED-1F2F951FCABD}" type="slidenum">
              <a:rPr lang="zh-CN" altLang="en-US" smtClean="0"/>
            </a:fld>
            <a:endParaRPr lang="zh-CN" altLang="en-US"/>
          </a:p>
        </p:txBody>
      </p:sp>
      <p:sp>
        <p:nvSpPr>
          <p:cNvPr id="11" name="Freeform 96"/>
          <p:cNvSpPr/>
          <p:nvPr userDrawn="1"/>
        </p:nvSpPr>
        <p:spPr bwMode="auto">
          <a:xfrm>
            <a:off x="136436" y="125206"/>
            <a:ext cx="520386" cy="400110"/>
          </a:xfrm>
          <a:custGeom>
            <a:avLst/>
            <a:gdLst>
              <a:gd name="T0" fmla="*/ 260 w 390"/>
              <a:gd name="T1" fmla="*/ 282 h 308"/>
              <a:gd name="T2" fmla="*/ 241 w 390"/>
              <a:gd name="T3" fmla="*/ 257 h 308"/>
              <a:gd name="T4" fmla="*/ 243 w 390"/>
              <a:gd name="T5" fmla="*/ 245 h 308"/>
              <a:gd name="T6" fmla="*/ 261 w 390"/>
              <a:gd name="T7" fmla="*/ 245 h 308"/>
              <a:gd name="T8" fmla="*/ 287 w 390"/>
              <a:gd name="T9" fmla="*/ 219 h 308"/>
              <a:gd name="T10" fmla="*/ 261 w 390"/>
              <a:gd name="T11" fmla="*/ 193 h 308"/>
              <a:gd name="T12" fmla="*/ 243 w 390"/>
              <a:gd name="T13" fmla="*/ 193 h 308"/>
              <a:gd name="T14" fmla="*/ 243 w 390"/>
              <a:gd name="T15" fmla="*/ 180 h 308"/>
              <a:gd name="T16" fmla="*/ 284 w 390"/>
              <a:gd name="T17" fmla="*/ 180 h 308"/>
              <a:gd name="T18" fmla="*/ 310 w 390"/>
              <a:gd name="T19" fmla="*/ 155 h 308"/>
              <a:gd name="T20" fmla="*/ 284 w 390"/>
              <a:gd name="T21" fmla="*/ 129 h 308"/>
              <a:gd name="T22" fmla="*/ 243 w 390"/>
              <a:gd name="T23" fmla="*/ 129 h 308"/>
              <a:gd name="T24" fmla="*/ 241 w 390"/>
              <a:gd name="T25" fmla="*/ 116 h 308"/>
              <a:gd name="T26" fmla="*/ 364 w 390"/>
              <a:gd name="T27" fmla="*/ 116 h 308"/>
              <a:gd name="T28" fmla="*/ 390 w 390"/>
              <a:gd name="T29" fmla="*/ 90 h 308"/>
              <a:gd name="T30" fmla="*/ 364 w 390"/>
              <a:gd name="T31" fmla="*/ 65 h 308"/>
              <a:gd name="T32" fmla="*/ 179 w 390"/>
              <a:gd name="T33" fmla="*/ 65 h 308"/>
              <a:gd name="T34" fmla="*/ 176 w 390"/>
              <a:gd name="T35" fmla="*/ 64 h 308"/>
              <a:gd name="T36" fmla="*/ 112 w 390"/>
              <a:gd name="T37" fmla="*/ 64 h 308"/>
              <a:gd name="T38" fmla="*/ 124 w 390"/>
              <a:gd name="T39" fmla="*/ 52 h 308"/>
              <a:gd name="T40" fmla="*/ 175 w 390"/>
              <a:gd name="T41" fmla="*/ 52 h 308"/>
              <a:gd name="T42" fmla="*/ 213 w 390"/>
              <a:gd name="T43" fmla="*/ 14 h 308"/>
              <a:gd name="T44" fmla="*/ 213 w 390"/>
              <a:gd name="T45" fmla="*/ 2 h 308"/>
              <a:gd name="T46" fmla="*/ 213 w 390"/>
              <a:gd name="T47" fmla="*/ 0 h 308"/>
              <a:gd name="T48" fmla="*/ 165 w 390"/>
              <a:gd name="T49" fmla="*/ 0 h 308"/>
              <a:gd name="T50" fmla="*/ 166 w 390"/>
              <a:gd name="T51" fmla="*/ 0 h 308"/>
              <a:gd name="T52" fmla="*/ 102 w 390"/>
              <a:gd name="T53" fmla="*/ 0 h 308"/>
              <a:gd name="T54" fmla="*/ 16 w 390"/>
              <a:gd name="T55" fmla="*/ 85 h 308"/>
              <a:gd name="T56" fmla="*/ 18 w 390"/>
              <a:gd name="T57" fmla="*/ 85 h 308"/>
              <a:gd name="T58" fmla="*/ 0 w 390"/>
              <a:gd name="T59" fmla="*/ 132 h 308"/>
              <a:gd name="T60" fmla="*/ 0 w 390"/>
              <a:gd name="T61" fmla="*/ 241 h 308"/>
              <a:gd name="T62" fmla="*/ 67 w 390"/>
              <a:gd name="T63" fmla="*/ 308 h 308"/>
              <a:gd name="T64" fmla="*/ 112 w 390"/>
              <a:gd name="T65" fmla="*/ 308 h 308"/>
              <a:gd name="T66" fmla="*/ 176 w 390"/>
              <a:gd name="T67" fmla="*/ 308 h 308"/>
              <a:gd name="T68" fmla="*/ 234 w 390"/>
              <a:gd name="T69" fmla="*/ 308 h 308"/>
              <a:gd name="T70" fmla="*/ 260 w 390"/>
              <a:gd name="T71" fmla="*/ 282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90" h="308">
                <a:moveTo>
                  <a:pt x="260" y="282"/>
                </a:moveTo>
                <a:cubicBezTo>
                  <a:pt x="260" y="270"/>
                  <a:pt x="252" y="260"/>
                  <a:pt x="241" y="257"/>
                </a:cubicBezTo>
                <a:cubicBezTo>
                  <a:pt x="242" y="253"/>
                  <a:pt x="243" y="249"/>
                  <a:pt x="243" y="245"/>
                </a:cubicBezTo>
                <a:cubicBezTo>
                  <a:pt x="261" y="245"/>
                  <a:pt x="261" y="245"/>
                  <a:pt x="261" y="245"/>
                </a:cubicBezTo>
                <a:cubicBezTo>
                  <a:pt x="275" y="245"/>
                  <a:pt x="287" y="233"/>
                  <a:pt x="287" y="219"/>
                </a:cubicBezTo>
                <a:cubicBezTo>
                  <a:pt x="287" y="204"/>
                  <a:pt x="275" y="193"/>
                  <a:pt x="261" y="193"/>
                </a:cubicBezTo>
                <a:cubicBezTo>
                  <a:pt x="243" y="193"/>
                  <a:pt x="243" y="193"/>
                  <a:pt x="243" y="193"/>
                </a:cubicBezTo>
                <a:cubicBezTo>
                  <a:pt x="243" y="180"/>
                  <a:pt x="243" y="180"/>
                  <a:pt x="243" y="180"/>
                </a:cubicBezTo>
                <a:cubicBezTo>
                  <a:pt x="284" y="180"/>
                  <a:pt x="284" y="180"/>
                  <a:pt x="284" y="180"/>
                </a:cubicBezTo>
                <a:cubicBezTo>
                  <a:pt x="299" y="180"/>
                  <a:pt x="310" y="169"/>
                  <a:pt x="310" y="155"/>
                </a:cubicBezTo>
                <a:cubicBezTo>
                  <a:pt x="310" y="140"/>
                  <a:pt x="299" y="129"/>
                  <a:pt x="284" y="129"/>
                </a:cubicBezTo>
                <a:cubicBezTo>
                  <a:pt x="243" y="129"/>
                  <a:pt x="243" y="129"/>
                  <a:pt x="243" y="129"/>
                </a:cubicBezTo>
                <a:cubicBezTo>
                  <a:pt x="243" y="124"/>
                  <a:pt x="242" y="120"/>
                  <a:pt x="241" y="116"/>
                </a:cubicBezTo>
                <a:cubicBezTo>
                  <a:pt x="364" y="116"/>
                  <a:pt x="364" y="116"/>
                  <a:pt x="364" y="116"/>
                </a:cubicBezTo>
                <a:cubicBezTo>
                  <a:pt x="379" y="116"/>
                  <a:pt x="390" y="105"/>
                  <a:pt x="390" y="90"/>
                </a:cubicBezTo>
                <a:cubicBezTo>
                  <a:pt x="390" y="76"/>
                  <a:pt x="379" y="65"/>
                  <a:pt x="364" y="65"/>
                </a:cubicBezTo>
                <a:cubicBezTo>
                  <a:pt x="179" y="65"/>
                  <a:pt x="179" y="65"/>
                  <a:pt x="179" y="65"/>
                </a:cubicBezTo>
                <a:cubicBezTo>
                  <a:pt x="178" y="64"/>
                  <a:pt x="177" y="64"/>
                  <a:pt x="176" y="64"/>
                </a:cubicBezTo>
                <a:cubicBezTo>
                  <a:pt x="112" y="64"/>
                  <a:pt x="112" y="64"/>
                  <a:pt x="112" y="64"/>
                </a:cubicBezTo>
                <a:cubicBezTo>
                  <a:pt x="124" y="52"/>
                  <a:pt x="124" y="52"/>
                  <a:pt x="124" y="52"/>
                </a:cubicBezTo>
                <a:cubicBezTo>
                  <a:pt x="175" y="52"/>
                  <a:pt x="175" y="52"/>
                  <a:pt x="175" y="52"/>
                </a:cubicBezTo>
                <a:cubicBezTo>
                  <a:pt x="196" y="52"/>
                  <a:pt x="213" y="35"/>
                  <a:pt x="213" y="14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1"/>
                  <a:pt x="213" y="0"/>
                  <a:pt x="213" y="0"/>
                </a:cubicBezTo>
                <a:cubicBezTo>
                  <a:pt x="165" y="0"/>
                  <a:pt x="165" y="0"/>
                  <a:pt x="165" y="0"/>
                </a:cubicBezTo>
                <a:cubicBezTo>
                  <a:pt x="166" y="0"/>
                  <a:pt x="166" y="0"/>
                  <a:pt x="166" y="0"/>
                </a:cubicBezTo>
                <a:cubicBezTo>
                  <a:pt x="102" y="0"/>
                  <a:pt x="102" y="0"/>
                  <a:pt x="102" y="0"/>
                </a:cubicBezTo>
                <a:cubicBezTo>
                  <a:pt x="16" y="85"/>
                  <a:pt x="16" y="85"/>
                  <a:pt x="16" y="85"/>
                </a:cubicBezTo>
                <a:cubicBezTo>
                  <a:pt x="18" y="85"/>
                  <a:pt x="18" y="85"/>
                  <a:pt x="18" y="85"/>
                </a:cubicBezTo>
                <a:cubicBezTo>
                  <a:pt x="7" y="97"/>
                  <a:pt x="0" y="114"/>
                  <a:pt x="0" y="132"/>
                </a:cubicBezTo>
                <a:cubicBezTo>
                  <a:pt x="0" y="241"/>
                  <a:pt x="0" y="241"/>
                  <a:pt x="0" y="241"/>
                </a:cubicBezTo>
                <a:cubicBezTo>
                  <a:pt x="0" y="278"/>
                  <a:pt x="30" y="308"/>
                  <a:pt x="67" y="308"/>
                </a:cubicBezTo>
                <a:cubicBezTo>
                  <a:pt x="112" y="308"/>
                  <a:pt x="112" y="308"/>
                  <a:pt x="112" y="308"/>
                </a:cubicBezTo>
                <a:cubicBezTo>
                  <a:pt x="176" y="308"/>
                  <a:pt x="176" y="308"/>
                  <a:pt x="176" y="308"/>
                </a:cubicBezTo>
                <a:cubicBezTo>
                  <a:pt x="234" y="308"/>
                  <a:pt x="234" y="308"/>
                  <a:pt x="234" y="308"/>
                </a:cubicBezTo>
                <a:cubicBezTo>
                  <a:pt x="248" y="308"/>
                  <a:pt x="260" y="296"/>
                  <a:pt x="260" y="2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0" y="-25256"/>
            <a:ext cx="12192842" cy="6866663"/>
            <a:chOff x="0" y="-25256"/>
            <a:chExt cx="12192842" cy="6866663"/>
          </a:xfrm>
        </p:grpSpPr>
        <p:pic>
          <p:nvPicPr>
            <p:cNvPr id="6" name="图片 5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 radius="20"/>
                      </a14:imgEffect>
                    </a14:imgLayer>
                  </a14:imgProps>
                </a:ext>
              </a:extLst>
            </a:blip>
            <a:srcRect r="5054"/>
            <a:stretch>
              <a:fillRect/>
            </a:stretch>
          </p:blipFill>
          <p:spPr>
            <a:xfrm>
              <a:off x="0" y="-25256"/>
              <a:ext cx="12192000" cy="68580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4" cstate="email"/>
            <a:stretch>
              <a:fillRect/>
            </a:stretch>
          </p:blipFill>
          <p:spPr>
            <a:xfrm>
              <a:off x="6023155" y="-11091"/>
              <a:ext cx="6169687" cy="6852498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773199" y="4062334"/>
            <a:ext cx="3218931" cy="6480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A2A1A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BE5BA73-C434-4E0A-93FF-8F6D54E160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854C798-DD1A-4B62-89ED-1F2F951FCABD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8861604" y="4935558"/>
            <a:ext cx="432048" cy="43204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 trans="30000" detail="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74390" y="5458778"/>
            <a:ext cx="667218" cy="667218"/>
          </a:xfrm>
          <a:prstGeom prst="rect">
            <a:avLst/>
          </a:prstGeom>
        </p:spPr>
      </p:pic>
      <p:sp>
        <p:nvSpPr>
          <p:cNvPr id="12" name="文本占位符 11"/>
          <p:cNvSpPr>
            <a:spLocks noGrp="1"/>
          </p:cNvSpPr>
          <p:nvPr>
            <p:ph type="body" sz="quarter" idx="13" hasCustomPrompt="1"/>
          </p:nvPr>
        </p:nvSpPr>
        <p:spPr>
          <a:xfrm>
            <a:off x="9293652" y="4904734"/>
            <a:ext cx="2698479" cy="522000"/>
          </a:xfrm>
        </p:spPr>
        <p:txBody>
          <a:bodyPr lIns="90000" tIns="46800" rIns="90000" bIns="46800" anchor="ctr" anchorCtr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zh-CN" altLang="en-US" dirty="0"/>
              <a:t>编辑副标题</a:t>
            </a:r>
            <a:endParaRPr lang="zh-CN" altLang="en-US" dirty="0"/>
          </a:p>
        </p:txBody>
      </p:sp>
      <p:sp>
        <p:nvSpPr>
          <p:cNvPr id="13" name="文本占位符 11"/>
          <p:cNvSpPr>
            <a:spLocks noGrp="1"/>
          </p:cNvSpPr>
          <p:nvPr>
            <p:ph type="body" sz="quarter" idx="14" hasCustomPrompt="1"/>
          </p:nvPr>
        </p:nvSpPr>
        <p:spPr>
          <a:xfrm>
            <a:off x="9293652" y="5489053"/>
            <a:ext cx="2698479" cy="522000"/>
          </a:xfrm>
        </p:spPr>
        <p:txBody>
          <a:bodyPr lIns="90000" tIns="46800" rIns="90000" bIns="46800" anchor="ctr" anchorCtr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zh-CN" altLang="en-US" dirty="0"/>
              <a:t>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5BA73-C434-4E0A-93FF-8F6D54E160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C798-DD1A-4B62-89ED-1F2F951FCA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6387921"/>
            <a:ext cx="12192000" cy="47007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79200"/>
            <a:ext cx="10515600" cy="619200"/>
          </a:xfrm>
        </p:spPr>
        <p:txBody>
          <a:bodyPr anchor="ctr" anchorCtr="0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4800" y="997200"/>
            <a:ext cx="5544000" cy="482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811200" y="1634400"/>
            <a:ext cx="5029200" cy="3589200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5BA73-C434-4E0A-93FF-8F6D54E160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C798-DD1A-4B62-89ED-1F2F951FCABD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6455471" y="998303"/>
            <a:ext cx="0" cy="4824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6"/>
          <p:cNvSpPr/>
          <p:nvPr userDrawn="1"/>
        </p:nvSpPr>
        <p:spPr bwMode="auto">
          <a:xfrm>
            <a:off x="136436" y="125206"/>
            <a:ext cx="520386" cy="400110"/>
          </a:xfrm>
          <a:custGeom>
            <a:avLst/>
            <a:gdLst>
              <a:gd name="T0" fmla="*/ 260 w 390"/>
              <a:gd name="T1" fmla="*/ 282 h 308"/>
              <a:gd name="T2" fmla="*/ 241 w 390"/>
              <a:gd name="T3" fmla="*/ 257 h 308"/>
              <a:gd name="T4" fmla="*/ 243 w 390"/>
              <a:gd name="T5" fmla="*/ 245 h 308"/>
              <a:gd name="T6" fmla="*/ 261 w 390"/>
              <a:gd name="T7" fmla="*/ 245 h 308"/>
              <a:gd name="T8" fmla="*/ 287 w 390"/>
              <a:gd name="T9" fmla="*/ 219 h 308"/>
              <a:gd name="T10" fmla="*/ 261 w 390"/>
              <a:gd name="T11" fmla="*/ 193 h 308"/>
              <a:gd name="T12" fmla="*/ 243 w 390"/>
              <a:gd name="T13" fmla="*/ 193 h 308"/>
              <a:gd name="T14" fmla="*/ 243 w 390"/>
              <a:gd name="T15" fmla="*/ 180 h 308"/>
              <a:gd name="T16" fmla="*/ 284 w 390"/>
              <a:gd name="T17" fmla="*/ 180 h 308"/>
              <a:gd name="T18" fmla="*/ 310 w 390"/>
              <a:gd name="T19" fmla="*/ 155 h 308"/>
              <a:gd name="T20" fmla="*/ 284 w 390"/>
              <a:gd name="T21" fmla="*/ 129 h 308"/>
              <a:gd name="T22" fmla="*/ 243 w 390"/>
              <a:gd name="T23" fmla="*/ 129 h 308"/>
              <a:gd name="T24" fmla="*/ 241 w 390"/>
              <a:gd name="T25" fmla="*/ 116 h 308"/>
              <a:gd name="T26" fmla="*/ 364 w 390"/>
              <a:gd name="T27" fmla="*/ 116 h 308"/>
              <a:gd name="T28" fmla="*/ 390 w 390"/>
              <a:gd name="T29" fmla="*/ 90 h 308"/>
              <a:gd name="T30" fmla="*/ 364 w 390"/>
              <a:gd name="T31" fmla="*/ 65 h 308"/>
              <a:gd name="T32" fmla="*/ 179 w 390"/>
              <a:gd name="T33" fmla="*/ 65 h 308"/>
              <a:gd name="T34" fmla="*/ 176 w 390"/>
              <a:gd name="T35" fmla="*/ 64 h 308"/>
              <a:gd name="T36" fmla="*/ 112 w 390"/>
              <a:gd name="T37" fmla="*/ 64 h 308"/>
              <a:gd name="T38" fmla="*/ 124 w 390"/>
              <a:gd name="T39" fmla="*/ 52 h 308"/>
              <a:gd name="T40" fmla="*/ 175 w 390"/>
              <a:gd name="T41" fmla="*/ 52 h 308"/>
              <a:gd name="T42" fmla="*/ 213 w 390"/>
              <a:gd name="T43" fmla="*/ 14 h 308"/>
              <a:gd name="T44" fmla="*/ 213 w 390"/>
              <a:gd name="T45" fmla="*/ 2 h 308"/>
              <a:gd name="T46" fmla="*/ 213 w 390"/>
              <a:gd name="T47" fmla="*/ 0 h 308"/>
              <a:gd name="T48" fmla="*/ 165 w 390"/>
              <a:gd name="T49" fmla="*/ 0 h 308"/>
              <a:gd name="T50" fmla="*/ 166 w 390"/>
              <a:gd name="T51" fmla="*/ 0 h 308"/>
              <a:gd name="T52" fmla="*/ 102 w 390"/>
              <a:gd name="T53" fmla="*/ 0 h 308"/>
              <a:gd name="T54" fmla="*/ 16 w 390"/>
              <a:gd name="T55" fmla="*/ 85 h 308"/>
              <a:gd name="T56" fmla="*/ 18 w 390"/>
              <a:gd name="T57" fmla="*/ 85 h 308"/>
              <a:gd name="T58" fmla="*/ 0 w 390"/>
              <a:gd name="T59" fmla="*/ 132 h 308"/>
              <a:gd name="T60" fmla="*/ 0 w 390"/>
              <a:gd name="T61" fmla="*/ 241 h 308"/>
              <a:gd name="T62" fmla="*/ 67 w 390"/>
              <a:gd name="T63" fmla="*/ 308 h 308"/>
              <a:gd name="T64" fmla="*/ 112 w 390"/>
              <a:gd name="T65" fmla="*/ 308 h 308"/>
              <a:gd name="T66" fmla="*/ 176 w 390"/>
              <a:gd name="T67" fmla="*/ 308 h 308"/>
              <a:gd name="T68" fmla="*/ 234 w 390"/>
              <a:gd name="T69" fmla="*/ 308 h 308"/>
              <a:gd name="T70" fmla="*/ 260 w 390"/>
              <a:gd name="T71" fmla="*/ 282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90" h="308">
                <a:moveTo>
                  <a:pt x="260" y="282"/>
                </a:moveTo>
                <a:cubicBezTo>
                  <a:pt x="260" y="270"/>
                  <a:pt x="252" y="260"/>
                  <a:pt x="241" y="257"/>
                </a:cubicBezTo>
                <a:cubicBezTo>
                  <a:pt x="242" y="253"/>
                  <a:pt x="243" y="249"/>
                  <a:pt x="243" y="245"/>
                </a:cubicBezTo>
                <a:cubicBezTo>
                  <a:pt x="261" y="245"/>
                  <a:pt x="261" y="245"/>
                  <a:pt x="261" y="245"/>
                </a:cubicBezTo>
                <a:cubicBezTo>
                  <a:pt x="275" y="245"/>
                  <a:pt x="287" y="233"/>
                  <a:pt x="287" y="219"/>
                </a:cubicBezTo>
                <a:cubicBezTo>
                  <a:pt x="287" y="204"/>
                  <a:pt x="275" y="193"/>
                  <a:pt x="261" y="193"/>
                </a:cubicBezTo>
                <a:cubicBezTo>
                  <a:pt x="243" y="193"/>
                  <a:pt x="243" y="193"/>
                  <a:pt x="243" y="193"/>
                </a:cubicBezTo>
                <a:cubicBezTo>
                  <a:pt x="243" y="180"/>
                  <a:pt x="243" y="180"/>
                  <a:pt x="243" y="180"/>
                </a:cubicBezTo>
                <a:cubicBezTo>
                  <a:pt x="284" y="180"/>
                  <a:pt x="284" y="180"/>
                  <a:pt x="284" y="180"/>
                </a:cubicBezTo>
                <a:cubicBezTo>
                  <a:pt x="299" y="180"/>
                  <a:pt x="310" y="169"/>
                  <a:pt x="310" y="155"/>
                </a:cubicBezTo>
                <a:cubicBezTo>
                  <a:pt x="310" y="140"/>
                  <a:pt x="299" y="129"/>
                  <a:pt x="284" y="129"/>
                </a:cubicBezTo>
                <a:cubicBezTo>
                  <a:pt x="243" y="129"/>
                  <a:pt x="243" y="129"/>
                  <a:pt x="243" y="129"/>
                </a:cubicBezTo>
                <a:cubicBezTo>
                  <a:pt x="243" y="124"/>
                  <a:pt x="242" y="120"/>
                  <a:pt x="241" y="116"/>
                </a:cubicBezTo>
                <a:cubicBezTo>
                  <a:pt x="364" y="116"/>
                  <a:pt x="364" y="116"/>
                  <a:pt x="364" y="116"/>
                </a:cubicBezTo>
                <a:cubicBezTo>
                  <a:pt x="379" y="116"/>
                  <a:pt x="390" y="105"/>
                  <a:pt x="390" y="90"/>
                </a:cubicBezTo>
                <a:cubicBezTo>
                  <a:pt x="390" y="76"/>
                  <a:pt x="379" y="65"/>
                  <a:pt x="364" y="65"/>
                </a:cubicBezTo>
                <a:cubicBezTo>
                  <a:pt x="179" y="65"/>
                  <a:pt x="179" y="65"/>
                  <a:pt x="179" y="65"/>
                </a:cubicBezTo>
                <a:cubicBezTo>
                  <a:pt x="178" y="64"/>
                  <a:pt x="177" y="64"/>
                  <a:pt x="176" y="64"/>
                </a:cubicBezTo>
                <a:cubicBezTo>
                  <a:pt x="112" y="64"/>
                  <a:pt x="112" y="64"/>
                  <a:pt x="112" y="64"/>
                </a:cubicBezTo>
                <a:cubicBezTo>
                  <a:pt x="124" y="52"/>
                  <a:pt x="124" y="52"/>
                  <a:pt x="124" y="52"/>
                </a:cubicBezTo>
                <a:cubicBezTo>
                  <a:pt x="175" y="52"/>
                  <a:pt x="175" y="52"/>
                  <a:pt x="175" y="52"/>
                </a:cubicBezTo>
                <a:cubicBezTo>
                  <a:pt x="196" y="52"/>
                  <a:pt x="213" y="35"/>
                  <a:pt x="213" y="14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1"/>
                  <a:pt x="213" y="0"/>
                  <a:pt x="213" y="0"/>
                </a:cubicBezTo>
                <a:cubicBezTo>
                  <a:pt x="165" y="0"/>
                  <a:pt x="165" y="0"/>
                  <a:pt x="165" y="0"/>
                </a:cubicBezTo>
                <a:cubicBezTo>
                  <a:pt x="166" y="0"/>
                  <a:pt x="166" y="0"/>
                  <a:pt x="166" y="0"/>
                </a:cubicBezTo>
                <a:cubicBezTo>
                  <a:pt x="102" y="0"/>
                  <a:pt x="102" y="0"/>
                  <a:pt x="102" y="0"/>
                </a:cubicBezTo>
                <a:cubicBezTo>
                  <a:pt x="16" y="85"/>
                  <a:pt x="16" y="85"/>
                  <a:pt x="16" y="85"/>
                </a:cubicBezTo>
                <a:cubicBezTo>
                  <a:pt x="18" y="85"/>
                  <a:pt x="18" y="85"/>
                  <a:pt x="18" y="85"/>
                </a:cubicBezTo>
                <a:cubicBezTo>
                  <a:pt x="7" y="97"/>
                  <a:pt x="0" y="114"/>
                  <a:pt x="0" y="132"/>
                </a:cubicBezTo>
                <a:cubicBezTo>
                  <a:pt x="0" y="241"/>
                  <a:pt x="0" y="241"/>
                  <a:pt x="0" y="241"/>
                </a:cubicBezTo>
                <a:cubicBezTo>
                  <a:pt x="0" y="278"/>
                  <a:pt x="30" y="308"/>
                  <a:pt x="67" y="308"/>
                </a:cubicBezTo>
                <a:cubicBezTo>
                  <a:pt x="112" y="308"/>
                  <a:pt x="112" y="308"/>
                  <a:pt x="112" y="308"/>
                </a:cubicBezTo>
                <a:cubicBezTo>
                  <a:pt x="176" y="308"/>
                  <a:pt x="176" y="308"/>
                  <a:pt x="176" y="308"/>
                </a:cubicBezTo>
                <a:cubicBezTo>
                  <a:pt x="234" y="308"/>
                  <a:pt x="234" y="308"/>
                  <a:pt x="234" y="308"/>
                </a:cubicBezTo>
                <a:cubicBezTo>
                  <a:pt x="248" y="308"/>
                  <a:pt x="260" y="296"/>
                  <a:pt x="260" y="2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/>
              <a:t>单击此处编辑文本</a:t>
            </a:r>
            <a:endParaRPr lang="en-US" altLang="zh-CN" sz="2400" dirty="0"/>
          </a:p>
          <a:p>
            <a:pPr lvl="1"/>
            <a:r>
              <a:rPr lang="zh-CN" altLang="en-US" sz="2000" dirty="0"/>
              <a:t>第二级</a:t>
            </a:r>
            <a:endParaRPr lang="zh-CN" altLang="en-US" sz="2000" dirty="0"/>
          </a:p>
          <a:p>
            <a:pPr lvl="2"/>
            <a:r>
              <a:rPr lang="zh-CN" altLang="en-US" sz="1800" dirty="0"/>
              <a:t>第三级</a:t>
            </a:r>
            <a:endParaRPr lang="zh-CN" altLang="en-US" sz="1800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5BA73-C434-4E0A-93FF-8F6D54E160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C798-DD1A-4B62-89ED-1F2F951FCA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5" Type="http://schemas.openxmlformats.org/officeDocument/2006/relationships/theme" Target="../theme/theme2.xml"/><Relationship Id="rId24" Type="http://schemas.openxmlformats.org/officeDocument/2006/relationships/tags" Target="../tags/tag144.xml"/><Relationship Id="rId23" Type="http://schemas.openxmlformats.org/officeDocument/2006/relationships/tags" Target="../tags/tag143.xml"/><Relationship Id="rId22" Type="http://schemas.openxmlformats.org/officeDocument/2006/relationships/tags" Target="../tags/tag142.xml"/><Relationship Id="rId21" Type="http://schemas.openxmlformats.org/officeDocument/2006/relationships/tags" Target="../tags/tag141.xml"/><Relationship Id="rId20" Type="http://schemas.openxmlformats.org/officeDocument/2006/relationships/tags" Target="../tags/tag140.xml"/><Relationship Id="rId2" Type="http://schemas.openxmlformats.org/officeDocument/2006/relationships/slideLayout" Target="../slideLayouts/slideLayout12.xml"/><Relationship Id="rId19" Type="http://schemas.openxmlformats.org/officeDocument/2006/relationships/tags" Target="../tags/tag139.xml"/><Relationship Id="rId18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91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9375"/>
            <a:ext cx="10515600" cy="617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822960"/>
            <a:ext cx="10515600" cy="5354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zh-CN" altLang="en-US" sz="2400" dirty="0"/>
              <a:t>单击此处编辑文本</a:t>
            </a:r>
            <a:endParaRPr lang="en-US" altLang="zh-CN" sz="2400" dirty="0"/>
          </a:p>
          <a:p>
            <a:pPr lvl="1"/>
            <a:r>
              <a:rPr lang="zh-CN" altLang="en-US" sz="2000" dirty="0"/>
              <a:t>第二级</a:t>
            </a:r>
            <a:endParaRPr lang="zh-CN" altLang="en-US" sz="2000" dirty="0"/>
          </a:p>
          <a:p>
            <a:pPr lvl="2"/>
            <a:r>
              <a:rPr lang="zh-CN" altLang="en-US" sz="1800" dirty="0"/>
              <a:t>第三级</a:t>
            </a:r>
            <a:endParaRPr lang="zh-CN" altLang="en-US" sz="1800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BE5BA73-C434-4E0A-93FF-8F6D54E160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854C798-DD1A-4B62-89ED-1F2F951FCA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雅酷黑 55W" panose="020B0504020202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dk1">
              <a:lumMod val="85000"/>
              <a:lumOff val="15000"/>
            </a:schemeClr>
          </a:solidFill>
          <a:uFillTx/>
          <a:latin typeface="Arial" panose="020B0604020202020204" pitchFamily="34" charset="0"/>
          <a:ea typeface="汉仪雅酷黑 55W" panose="020B0504020202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dk1">
              <a:lumMod val="85000"/>
              <a:lumOff val="15000"/>
            </a:schemeClr>
          </a:solidFill>
          <a:uFillTx/>
          <a:latin typeface="Arial" panose="020B0604020202020204" pitchFamily="34" charset="0"/>
          <a:ea typeface="汉仪雅酷黑 55W" panose="020B0504020202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dk1">
              <a:lumMod val="85000"/>
              <a:lumOff val="15000"/>
            </a:schemeClr>
          </a:solidFill>
          <a:uFillTx/>
          <a:latin typeface="Arial" panose="020B0604020202020204" pitchFamily="34" charset="0"/>
          <a:ea typeface="汉仪雅酷黑 55W" panose="020B0504020202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dk1">
              <a:lumMod val="85000"/>
              <a:lumOff val="15000"/>
            </a:schemeClr>
          </a:solidFill>
          <a:uFillTx/>
          <a:latin typeface="Arial" panose="020B0604020202020204" pitchFamily="34" charset="0"/>
          <a:ea typeface="汉仪雅酷黑 55W" panose="020B0504020202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dk1">
              <a:lumMod val="85000"/>
              <a:lumOff val="15000"/>
            </a:schemeClr>
          </a:solidFill>
          <a:uFillTx/>
          <a:latin typeface="Arial" panose="020B0604020202020204" pitchFamily="34" charset="0"/>
          <a:ea typeface="汉仪雅酷黑 55W" panose="020B0504020202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dk1">
              <a:lumMod val="85000"/>
              <a:lumOff val="15000"/>
            </a:schemeClr>
          </a:solidFill>
          <a:uFillTx/>
          <a:latin typeface="Arial" panose="020B0604020202020204" pitchFamily="34" charset="0"/>
          <a:ea typeface="汉仪雅酷黑 55W" panose="020B0504020202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1.xml"/><Relationship Id="rId4" Type="http://schemas.openxmlformats.org/officeDocument/2006/relationships/tags" Target="../tags/tag148.xml"/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tags" Target="../tags/tag14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55.xml"/><Relationship Id="rId8" Type="http://schemas.openxmlformats.org/officeDocument/2006/relationships/tags" Target="../tags/tag154.xml"/><Relationship Id="rId7" Type="http://schemas.openxmlformats.org/officeDocument/2006/relationships/tags" Target="../tags/tag153.xml"/><Relationship Id="rId6" Type="http://schemas.openxmlformats.org/officeDocument/2006/relationships/tags" Target="../tags/tag152.xml"/><Relationship Id="rId56" Type="http://schemas.openxmlformats.org/officeDocument/2006/relationships/notesSlide" Target="../notesSlides/notesSlide2.xml"/><Relationship Id="rId55" Type="http://schemas.openxmlformats.org/officeDocument/2006/relationships/slideLayout" Target="../slideLayouts/slideLayout17.xml"/><Relationship Id="rId54" Type="http://schemas.openxmlformats.org/officeDocument/2006/relationships/tags" Target="../tags/tag200.xml"/><Relationship Id="rId53" Type="http://schemas.openxmlformats.org/officeDocument/2006/relationships/tags" Target="../tags/tag199.xml"/><Relationship Id="rId52" Type="http://schemas.openxmlformats.org/officeDocument/2006/relationships/tags" Target="../tags/tag198.xml"/><Relationship Id="rId51" Type="http://schemas.openxmlformats.org/officeDocument/2006/relationships/tags" Target="../tags/tag197.xml"/><Relationship Id="rId50" Type="http://schemas.openxmlformats.org/officeDocument/2006/relationships/tags" Target="../tags/tag196.xml"/><Relationship Id="rId5" Type="http://schemas.openxmlformats.org/officeDocument/2006/relationships/tags" Target="../tags/tag151.xml"/><Relationship Id="rId49" Type="http://schemas.openxmlformats.org/officeDocument/2006/relationships/tags" Target="../tags/tag195.xml"/><Relationship Id="rId48" Type="http://schemas.openxmlformats.org/officeDocument/2006/relationships/tags" Target="../tags/tag194.xml"/><Relationship Id="rId47" Type="http://schemas.openxmlformats.org/officeDocument/2006/relationships/tags" Target="../tags/tag193.xml"/><Relationship Id="rId46" Type="http://schemas.openxmlformats.org/officeDocument/2006/relationships/tags" Target="../tags/tag192.xml"/><Relationship Id="rId45" Type="http://schemas.openxmlformats.org/officeDocument/2006/relationships/tags" Target="../tags/tag191.xml"/><Relationship Id="rId44" Type="http://schemas.openxmlformats.org/officeDocument/2006/relationships/tags" Target="../tags/tag190.xml"/><Relationship Id="rId43" Type="http://schemas.openxmlformats.org/officeDocument/2006/relationships/tags" Target="../tags/tag189.xml"/><Relationship Id="rId42" Type="http://schemas.openxmlformats.org/officeDocument/2006/relationships/tags" Target="../tags/tag188.xml"/><Relationship Id="rId41" Type="http://schemas.openxmlformats.org/officeDocument/2006/relationships/tags" Target="../tags/tag187.xml"/><Relationship Id="rId40" Type="http://schemas.openxmlformats.org/officeDocument/2006/relationships/tags" Target="../tags/tag186.xml"/><Relationship Id="rId4" Type="http://schemas.openxmlformats.org/officeDocument/2006/relationships/image" Target="../media/image11.png"/><Relationship Id="rId39" Type="http://schemas.openxmlformats.org/officeDocument/2006/relationships/tags" Target="../tags/tag185.xml"/><Relationship Id="rId38" Type="http://schemas.openxmlformats.org/officeDocument/2006/relationships/tags" Target="../tags/tag184.xml"/><Relationship Id="rId37" Type="http://schemas.openxmlformats.org/officeDocument/2006/relationships/tags" Target="../tags/tag183.xml"/><Relationship Id="rId36" Type="http://schemas.openxmlformats.org/officeDocument/2006/relationships/tags" Target="../tags/tag182.xml"/><Relationship Id="rId35" Type="http://schemas.openxmlformats.org/officeDocument/2006/relationships/tags" Target="../tags/tag181.xml"/><Relationship Id="rId34" Type="http://schemas.openxmlformats.org/officeDocument/2006/relationships/tags" Target="../tags/tag180.xml"/><Relationship Id="rId33" Type="http://schemas.openxmlformats.org/officeDocument/2006/relationships/tags" Target="../tags/tag179.xml"/><Relationship Id="rId32" Type="http://schemas.openxmlformats.org/officeDocument/2006/relationships/tags" Target="../tags/tag178.xml"/><Relationship Id="rId31" Type="http://schemas.openxmlformats.org/officeDocument/2006/relationships/tags" Target="../tags/tag177.xml"/><Relationship Id="rId30" Type="http://schemas.openxmlformats.org/officeDocument/2006/relationships/tags" Target="../tags/tag176.xml"/><Relationship Id="rId3" Type="http://schemas.openxmlformats.org/officeDocument/2006/relationships/tags" Target="../tags/tag150.xml"/><Relationship Id="rId29" Type="http://schemas.openxmlformats.org/officeDocument/2006/relationships/tags" Target="../tags/tag175.xml"/><Relationship Id="rId28" Type="http://schemas.openxmlformats.org/officeDocument/2006/relationships/tags" Target="../tags/tag174.xml"/><Relationship Id="rId27" Type="http://schemas.openxmlformats.org/officeDocument/2006/relationships/tags" Target="../tags/tag173.xml"/><Relationship Id="rId26" Type="http://schemas.openxmlformats.org/officeDocument/2006/relationships/tags" Target="../tags/tag172.xml"/><Relationship Id="rId25" Type="http://schemas.openxmlformats.org/officeDocument/2006/relationships/tags" Target="../tags/tag171.xml"/><Relationship Id="rId24" Type="http://schemas.openxmlformats.org/officeDocument/2006/relationships/tags" Target="../tags/tag170.xml"/><Relationship Id="rId23" Type="http://schemas.openxmlformats.org/officeDocument/2006/relationships/tags" Target="../tags/tag169.xml"/><Relationship Id="rId22" Type="http://schemas.openxmlformats.org/officeDocument/2006/relationships/tags" Target="../tags/tag168.xml"/><Relationship Id="rId21" Type="http://schemas.openxmlformats.org/officeDocument/2006/relationships/tags" Target="../tags/tag167.xml"/><Relationship Id="rId20" Type="http://schemas.openxmlformats.org/officeDocument/2006/relationships/tags" Target="../tags/tag166.xml"/><Relationship Id="rId2" Type="http://schemas.openxmlformats.org/officeDocument/2006/relationships/image" Target="../media/image10.png"/><Relationship Id="rId19" Type="http://schemas.openxmlformats.org/officeDocument/2006/relationships/tags" Target="../tags/tag165.xml"/><Relationship Id="rId18" Type="http://schemas.openxmlformats.org/officeDocument/2006/relationships/tags" Target="../tags/tag164.xml"/><Relationship Id="rId17" Type="http://schemas.openxmlformats.org/officeDocument/2006/relationships/tags" Target="../tags/tag163.xml"/><Relationship Id="rId16" Type="http://schemas.openxmlformats.org/officeDocument/2006/relationships/tags" Target="../tags/tag162.xml"/><Relationship Id="rId15" Type="http://schemas.openxmlformats.org/officeDocument/2006/relationships/tags" Target="../tags/tag161.xml"/><Relationship Id="rId14" Type="http://schemas.openxmlformats.org/officeDocument/2006/relationships/tags" Target="../tags/tag160.xml"/><Relationship Id="rId13" Type="http://schemas.openxmlformats.org/officeDocument/2006/relationships/tags" Target="../tags/tag159.xml"/><Relationship Id="rId12" Type="http://schemas.openxmlformats.org/officeDocument/2006/relationships/tags" Target="../tags/tag158.xml"/><Relationship Id="rId11" Type="http://schemas.openxmlformats.org/officeDocument/2006/relationships/tags" Target="../tags/tag157.xml"/><Relationship Id="rId10" Type="http://schemas.openxmlformats.org/officeDocument/2006/relationships/tags" Target="../tags/tag156.xml"/><Relationship Id="rId1" Type="http://schemas.openxmlformats.org/officeDocument/2006/relationships/tags" Target="../tags/tag149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07.xml"/><Relationship Id="rId8" Type="http://schemas.openxmlformats.org/officeDocument/2006/relationships/tags" Target="../tags/tag206.xml"/><Relationship Id="rId7" Type="http://schemas.openxmlformats.org/officeDocument/2006/relationships/tags" Target="../tags/tag205.xml"/><Relationship Id="rId6" Type="http://schemas.openxmlformats.org/officeDocument/2006/relationships/tags" Target="../tags/tag204.xml"/><Relationship Id="rId52" Type="http://schemas.openxmlformats.org/officeDocument/2006/relationships/slideLayout" Target="../slideLayouts/slideLayout17.xml"/><Relationship Id="rId51" Type="http://schemas.openxmlformats.org/officeDocument/2006/relationships/tags" Target="../tags/tag249.xml"/><Relationship Id="rId50" Type="http://schemas.openxmlformats.org/officeDocument/2006/relationships/tags" Target="../tags/tag248.xml"/><Relationship Id="rId5" Type="http://schemas.openxmlformats.org/officeDocument/2006/relationships/tags" Target="../tags/tag203.xml"/><Relationship Id="rId49" Type="http://schemas.openxmlformats.org/officeDocument/2006/relationships/tags" Target="../tags/tag247.xml"/><Relationship Id="rId48" Type="http://schemas.openxmlformats.org/officeDocument/2006/relationships/tags" Target="../tags/tag246.xml"/><Relationship Id="rId47" Type="http://schemas.openxmlformats.org/officeDocument/2006/relationships/tags" Target="../tags/tag245.xml"/><Relationship Id="rId46" Type="http://schemas.openxmlformats.org/officeDocument/2006/relationships/tags" Target="../tags/tag244.xml"/><Relationship Id="rId45" Type="http://schemas.openxmlformats.org/officeDocument/2006/relationships/tags" Target="../tags/tag243.xml"/><Relationship Id="rId44" Type="http://schemas.openxmlformats.org/officeDocument/2006/relationships/tags" Target="../tags/tag242.xml"/><Relationship Id="rId43" Type="http://schemas.openxmlformats.org/officeDocument/2006/relationships/tags" Target="../tags/tag241.xml"/><Relationship Id="rId42" Type="http://schemas.openxmlformats.org/officeDocument/2006/relationships/tags" Target="../tags/tag240.xml"/><Relationship Id="rId41" Type="http://schemas.openxmlformats.org/officeDocument/2006/relationships/tags" Target="../tags/tag239.xml"/><Relationship Id="rId40" Type="http://schemas.openxmlformats.org/officeDocument/2006/relationships/tags" Target="../tags/tag238.xml"/><Relationship Id="rId4" Type="http://schemas.openxmlformats.org/officeDocument/2006/relationships/image" Target="../media/image11.png"/><Relationship Id="rId39" Type="http://schemas.openxmlformats.org/officeDocument/2006/relationships/tags" Target="../tags/tag237.xml"/><Relationship Id="rId38" Type="http://schemas.openxmlformats.org/officeDocument/2006/relationships/tags" Target="../tags/tag236.xml"/><Relationship Id="rId37" Type="http://schemas.openxmlformats.org/officeDocument/2006/relationships/tags" Target="../tags/tag235.xml"/><Relationship Id="rId36" Type="http://schemas.openxmlformats.org/officeDocument/2006/relationships/tags" Target="../tags/tag234.xml"/><Relationship Id="rId35" Type="http://schemas.openxmlformats.org/officeDocument/2006/relationships/tags" Target="../tags/tag233.xml"/><Relationship Id="rId34" Type="http://schemas.openxmlformats.org/officeDocument/2006/relationships/tags" Target="../tags/tag232.xml"/><Relationship Id="rId33" Type="http://schemas.openxmlformats.org/officeDocument/2006/relationships/tags" Target="../tags/tag231.xml"/><Relationship Id="rId32" Type="http://schemas.openxmlformats.org/officeDocument/2006/relationships/tags" Target="../tags/tag230.xml"/><Relationship Id="rId31" Type="http://schemas.openxmlformats.org/officeDocument/2006/relationships/tags" Target="../tags/tag229.xml"/><Relationship Id="rId30" Type="http://schemas.openxmlformats.org/officeDocument/2006/relationships/tags" Target="../tags/tag228.xml"/><Relationship Id="rId3" Type="http://schemas.openxmlformats.org/officeDocument/2006/relationships/tags" Target="../tags/tag202.xml"/><Relationship Id="rId29" Type="http://schemas.openxmlformats.org/officeDocument/2006/relationships/tags" Target="../tags/tag227.xml"/><Relationship Id="rId28" Type="http://schemas.openxmlformats.org/officeDocument/2006/relationships/tags" Target="../tags/tag226.xml"/><Relationship Id="rId27" Type="http://schemas.openxmlformats.org/officeDocument/2006/relationships/tags" Target="../tags/tag225.xml"/><Relationship Id="rId26" Type="http://schemas.openxmlformats.org/officeDocument/2006/relationships/tags" Target="../tags/tag224.xml"/><Relationship Id="rId25" Type="http://schemas.openxmlformats.org/officeDocument/2006/relationships/tags" Target="../tags/tag223.xml"/><Relationship Id="rId24" Type="http://schemas.openxmlformats.org/officeDocument/2006/relationships/tags" Target="../tags/tag222.xml"/><Relationship Id="rId23" Type="http://schemas.openxmlformats.org/officeDocument/2006/relationships/tags" Target="../tags/tag221.xml"/><Relationship Id="rId22" Type="http://schemas.openxmlformats.org/officeDocument/2006/relationships/tags" Target="../tags/tag220.xml"/><Relationship Id="rId21" Type="http://schemas.openxmlformats.org/officeDocument/2006/relationships/tags" Target="../tags/tag219.xml"/><Relationship Id="rId20" Type="http://schemas.openxmlformats.org/officeDocument/2006/relationships/tags" Target="../tags/tag218.xml"/><Relationship Id="rId2" Type="http://schemas.openxmlformats.org/officeDocument/2006/relationships/image" Target="../media/image10.png"/><Relationship Id="rId19" Type="http://schemas.openxmlformats.org/officeDocument/2006/relationships/tags" Target="../tags/tag217.xml"/><Relationship Id="rId18" Type="http://schemas.openxmlformats.org/officeDocument/2006/relationships/tags" Target="../tags/tag216.xml"/><Relationship Id="rId17" Type="http://schemas.openxmlformats.org/officeDocument/2006/relationships/tags" Target="../tags/tag215.xml"/><Relationship Id="rId16" Type="http://schemas.openxmlformats.org/officeDocument/2006/relationships/tags" Target="../tags/tag214.xml"/><Relationship Id="rId15" Type="http://schemas.openxmlformats.org/officeDocument/2006/relationships/tags" Target="../tags/tag213.xml"/><Relationship Id="rId14" Type="http://schemas.openxmlformats.org/officeDocument/2006/relationships/tags" Target="../tags/tag212.xml"/><Relationship Id="rId13" Type="http://schemas.openxmlformats.org/officeDocument/2006/relationships/tags" Target="../tags/tag211.xml"/><Relationship Id="rId12" Type="http://schemas.openxmlformats.org/officeDocument/2006/relationships/tags" Target="../tags/tag210.xml"/><Relationship Id="rId11" Type="http://schemas.openxmlformats.org/officeDocument/2006/relationships/tags" Target="../tags/tag209.xml"/><Relationship Id="rId10" Type="http://schemas.openxmlformats.org/officeDocument/2006/relationships/tags" Target="../tags/tag208.xml"/><Relationship Id="rId1" Type="http://schemas.openxmlformats.org/officeDocument/2006/relationships/tags" Target="../tags/tag20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58.xml"/><Relationship Id="rId8" Type="http://schemas.openxmlformats.org/officeDocument/2006/relationships/tags" Target="../tags/tag257.xml"/><Relationship Id="rId7" Type="http://schemas.openxmlformats.org/officeDocument/2006/relationships/tags" Target="../tags/tag256.xml"/><Relationship Id="rId6" Type="http://schemas.openxmlformats.org/officeDocument/2006/relationships/tags" Target="../tags/tag255.xml"/><Relationship Id="rId5" Type="http://schemas.openxmlformats.org/officeDocument/2006/relationships/tags" Target="../tags/tag254.xml"/><Relationship Id="rId44" Type="http://schemas.openxmlformats.org/officeDocument/2006/relationships/notesSlide" Target="../notesSlides/notesSlide3.xml"/><Relationship Id="rId43" Type="http://schemas.openxmlformats.org/officeDocument/2006/relationships/slideLayout" Target="../slideLayouts/slideLayout12.xml"/><Relationship Id="rId42" Type="http://schemas.openxmlformats.org/officeDocument/2006/relationships/tags" Target="../tags/tag290.xml"/><Relationship Id="rId41" Type="http://schemas.openxmlformats.org/officeDocument/2006/relationships/tags" Target="../tags/tag289.xml"/><Relationship Id="rId40" Type="http://schemas.openxmlformats.org/officeDocument/2006/relationships/tags" Target="../tags/tag288.xml"/><Relationship Id="rId4" Type="http://schemas.openxmlformats.org/officeDocument/2006/relationships/tags" Target="../tags/tag253.xml"/><Relationship Id="rId39" Type="http://schemas.openxmlformats.org/officeDocument/2006/relationships/image" Target="../media/image18.png"/><Relationship Id="rId38" Type="http://schemas.openxmlformats.org/officeDocument/2006/relationships/tags" Target="../tags/tag287.xml"/><Relationship Id="rId37" Type="http://schemas.openxmlformats.org/officeDocument/2006/relationships/tags" Target="../tags/tag286.xml"/><Relationship Id="rId36" Type="http://schemas.openxmlformats.org/officeDocument/2006/relationships/tags" Target="../tags/tag285.xml"/><Relationship Id="rId35" Type="http://schemas.openxmlformats.org/officeDocument/2006/relationships/tags" Target="../tags/tag284.xml"/><Relationship Id="rId34" Type="http://schemas.openxmlformats.org/officeDocument/2006/relationships/tags" Target="../tags/tag283.xml"/><Relationship Id="rId33" Type="http://schemas.openxmlformats.org/officeDocument/2006/relationships/tags" Target="../tags/tag282.xml"/><Relationship Id="rId32" Type="http://schemas.openxmlformats.org/officeDocument/2006/relationships/tags" Target="../tags/tag281.xml"/><Relationship Id="rId31" Type="http://schemas.openxmlformats.org/officeDocument/2006/relationships/tags" Target="../tags/tag280.xml"/><Relationship Id="rId30" Type="http://schemas.openxmlformats.org/officeDocument/2006/relationships/tags" Target="../tags/tag279.xml"/><Relationship Id="rId3" Type="http://schemas.openxmlformats.org/officeDocument/2006/relationships/tags" Target="../tags/tag252.xml"/><Relationship Id="rId29" Type="http://schemas.openxmlformats.org/officeDocument/2006/relationships/tags" Target="../tags/tag278.xml"/><Relationship Id="rId28" Type="http://schemas.openxmlformats.org/officeDocument/2006/relationships/tags" Target="../tags/tag277.xml"/><Relationship Id="rId27" Type="http://schemas.openxmlformats.org/officeDocument/2006/relationships/tags" Target="../tags/tag276.xml"/><Relationship Id="rId26" Type="http://schemas.openxmlformats.org/officeDocument/2006/relationships/tags" Target="../tags/tag275.xml"/><Relationship Id="rId25" Type="http://schemas.openxmlformats.org/officeDocument/2006/relationships/tags" Target="../tags/tag274.xml"/><Relationship Id="rId24" Type="http://schemas.openxmlformats.org/officeDocument/2006/relationships/tags" Target="../tags/tag273.xml"/><Relationship Id="rId23" Type="http://schemas.openxmlformats.org/officeDocument/2006/relationships/tags" Target="../tags/tag272.xml"/><Relationship Id="rId22" Type="http://schemas.openxmlformats.org/officeDocument/2006/relationships/tags" Target="../tags/tag271.xml"/><Relationship Id="rId21" Type="http://schemas.openxmlformats.org/officeDocument/2006/relationships/tags" Target="../tags/tag270.xml"/><Relationship Id="rId20" Type="http://schemas.openxmlformats.org/officeDocument/2006/relationships/tags" Target="../tags/tag269.xml"/><Relationship Id="rId2" Type="http://schemas.openxmlformats.org/officeDocument/2006/relationships/tags" Target="../tags/tag251.xml"/><Relationship Id="rId19" Type="http://schemas.openxmlformats.org/officeDocument/2006/relationships/tags" Target="../tags/tag268.xml"/><Relationship Id="rId18" Type="http://schemas.openxmlformats.org/officeDocument/2006/relationships/tags" Target="../tags/tag267.xml"/><Relationship Id="rId17" Type="http://schemas.openxmlformats.org/officeDocument/2006/relationships/tags" Target="../tags/tag266.xml"/><Relationship Id="rId16" Type="http://schemas.openxmlformats.org/officeDocument/2006/relationships/tags" Target="../tags/tag265.xml"/><Relationship Id="rId15" Type="http://schemas.openxmlformats.org/officeDocument/2006/relationships/tags" Target="../tags/tag264.xml"/><Relationship Id="rId14" Type="http://schemas.openxmlformats.org/officeDocument/2006/relationships/tags" Target="../tags/tag263.xml"/><Relationship Id="rId13" Type="http://schemas.openxmlformats.org/officeDocument/2006/relationships/tags" Target="../tags/tag262.xml"/><Relationship Id="rId12" Type="http://schemas.openxmlformats.org/officeDocument/2006/relationships/tags" Target="../tags/tag261.xml"/><Relationship Id="rId11" Type="http://schemas.openxmlformats.org/officeDocument/2006/relationships/tags" Target="../tags/tag260.xml"/><Relationship Id="rId10" Type="http://schemas.openxmlformats.org/officeDocument/2006/relationships/tags" Target="../tags/tag259.xml"/><Relationship Id="rId1" Type="http://schemas.openxmlformats.org/officeDocument/2006/relationships/tags" Target="../tags/tag25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线连接符 23"/>
          <p:cNvCxnSpPr/>
          <p:nvPr>
            <p:custDataLst>
              <p:tags r:id="rId1"/>
            </p:custDataLst>
          </p:nvPr>
        </p:nvCxnSpPr>
        <p:spPr>
          <a:xfrm>
            <a:off x="5544184" y="3962875"/>
            <a:ext cx="497078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3"/>
          <p:cNvSpPr/>
          <p:nvPr>
            <p:ph type="ctrTitle" idx="2"/>
            <p:custDataLst>
              <p:tags r:id="rId2"/>
            </p:custDataLst>
          </p:nvPr>
        </p:nvSpPr>
        <p:spPr>
          <a:xfrm>
            <a:off x="5039360" y="1838960"/>
            <a:ext cx="6503670" cy="1407160"/>
          </a:xfrm>
        </p:spPr>
        <p:txBody>
          <a:bodyPr>
            <a:normAutofit fontScale="90000"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dirty="0">
                <a:solidFill>
                  <a:schemeClr val="dk1">
                    <a:lumMod val="85000"/>
                    <a:lumOff val="15000"/>
                  </a:schemeClr>
                </a:solidFill>
              </a:rPr>
              <a:t>周而复始的循环</a:t>
            </a:r>
            <a:endParaRPr lang="zh-CN" altLang="en-US" dirty="0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副标题 6"/>
          <p:cNvSpPr/>
          <p:nvPr>
            <p:ph type="subTitle" idx="3"/>
            <p:custDataLst>
              <p:tags r:id="rId3"/>
            </p:custDataLst>
          </p:nvPr>
        </p:nvSpPr>
        <p:spPr>
          <a:xfrm>
            <a:off x="6134100" y="4177665"/>
            <a:ext cx="4762500" cy="445135"/>
          </a:xfrm>
        </p:spPr>
        <p:txBody>
          <a:bodyPr>
            <a:noAutofit/>
          </a:bodyPr>
          <a:p>
            <a:pPr mar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400" dirty="0">
                <a:solidFill>
                  <a:schemeClr val="dk1">
                    <a:lumMod val="85000"/>
                    <a:lumOff val="15000"/>
                  </a:schemeClr>
                </a:solidFill>
              </a:rPr>
              <a:t>条件循环</a:t>
            </a:r>
            <a:r>
              <a:rPr lang="en-US" altLang="zh-CN" sz="2400" dirty="0">
                <a:solidFill>
                  <a:schemeClr val="dk1">
                    <a:lumMod val="85000"/>
                    <a:lumOff val="15000"/>
                  </a:schemeClr>
                </a:solidFill>
              </a:rPr>
              <a:t>——while</a:t>
            </a:r>
            <a:r>
              <a:rPr sz="2400" dirty="0">
                <a:solidFill>
                  <a:schemeClr val="dk1">
                    <a:lumMod val="85000"/>
                    <a:lumOff val="15000"/>
                  </a:schemeClr>
                </a:solidFill>
              </a:rPr>
              <a:t>语句</a:t>
            </a:r>
            <a:endParaRPr sz="2400" dirty="0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劳动节小清新 拷贝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3209" y="0"/>
            <a:ext cx="12198349" cy="6858000"/>
          </a:xfrm>
          <a:prstGeom prst="rect">
            <a:avLst/>
          </a:prstGeom>
        </p:spPr>
      </p:pic>
      <p:pic>
        <p:nvPicPr>
          <p:cNvPr id="6" name="图片 5" descr="e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37982" y="408435"/>
            <a:ext cx="11430536" cy="5839835"/>
          </a:xfrm>
          <a:prstGeom prst="rect">
            <a:avLst/>
          </a:prstGeom>
        </p:spPr>
      </p:pic>
      <p:grpSp>
        <p:nvGrpSpPr>
          <p:cNvPr id="8" name="组合 7"/>
          <p:cNvGrpSpPr/>
          <p:nvPr>
            <p:custDataLst>
              <p:tags r:id="rId5"/>
            </p:custDataLst>
          </p:nvPr>
        </p:nvGrpSpPr>
        <p:grpSpPr>
          <a:xfrm>
            <a:off x="461645" y="697199"/>
            <a:ext cx="2909856" cy="2054891"/>
            <a:chOff x="6985553" y="1340768"/>
            <a:chExt cx="2854865" cy="2016224"/>
          </a:xfrm>
        </p:grpSpPr>
        <p:sp>
          <p:nvSpPr>
            <p:cNvPr id="9" name="弦形 8"/>
            <p:cNvSpPr/>
            <p:nvPr>
              <p:custDataLst>
                <p:tags r:id="rId6"/>
              </p:custDataLst>
            </p:nvPr>
          </p:nvSpPr>
          <p:spPr>
            <a:xfrm rot="4202246">
              <a:off x="7824194" y="1340768"/>
              <a:ext cx="2016224" cy="2016224"/>
            </a:xfrm>
            <a:prstGeom prst="chord">
              <a:avLst>
                <a:gd name="adj1" fmla="val 2976139"/>
                <a:gd name="adj2" fmla="val 1014886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prstClr val="white"/>
                </a:solidFill>
                <a:latin typeface="汉仪雅酷黑 55W" charset="0"/>
                <a:cs typeface="汉仪雅酷黑 55W" charset="0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6985553" y="1648569"/>
              <a:ext cx="467345" cy="1634820"/>
              <a:chOff x="2376488" y="3625851"/>
              <a:chExt cx="835025" cy="2920999"/>
            </a:xfrm>
          </p:grpSpPr>
          <p:sp>
            <p:nvSpPr>
              <p:cNvPr id="14" name="AutoShape 202"/>
              <p:cNvSpPr>
                <a:spLocks noChangeAspect="1" noChangeArrowheads="1" noTextEdit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2376488" y="3675063"/>
                <a:ext cx="835025" cy="2849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  <a:latin typeface="汉仪雅酷黑 55W" charset="0"/>
                  <a:cs typeface="汉仪雅酷黑 55W" charset="0"/>
                </a:endParaRPr>
              </a:p>
            </p:txBody>
          </p:sp>
          <p:sp>
            <p:nvSpPr>
              <p:cNvPr id="52" name="Freeform 204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2681288" y="5597525"/>
                <a:ext cx="227013" cy="830262"/>
              </a:xfrm>
              <a:custGeom>
                <a:avLst/>
                <a:gdLst>
                  <a:gd name="T0" fmla="*/ 0 w 9"/>
                  <a:gd name="T1" fmla="*/ 34 h 35"/>
                  <a:gd name="T2" fmla="*/ 6 w 9"/>
                  <a:gd name="T3" fmla="*/ 30 h 35"/>
                  <a:gd name="T4" fmla="*/ 8 w 9"/>
                  <a:gd name="T5" fmla="*/ 26 h 35"/>
                  <a:gd name="T6" fmla="*/ 7 w 9"/>
                  <a:gd name="T7" fmla="*/ 21 h 35"/>
                  <a:gd name="T8" fmla="*/ 9 w 9"/>
                  <a:gd name="T9" fmla="*/ 13 h 35"/>
                  <a:gd name="T10" fmla="*/ 5 w 9"/>
                  <a:gd name="T11" fmla="*/ 0 h 35"/>
                  <a:gd name="T12" fmla="*/ 0 w 9"/>
                  <a:gd name="T13" fmla="*/ 0 h 35"/>
                  <a:gd name="T14" fmla="*/ 1 w 9"/>
                  <a:gd name="T15" fmla="*/ 4 h 35"/>
                  <a:gd name="T16" fmla="*/ 3 w 9"/>
                  <a:gd name="T17" fmla="*/ 24 h 35"/>
                  <a:gd name="T18" fmla="*/ 3 w 9"/>
                  <a:gd name="T19" fmla="*/ 27 h 35"/>
                  <a:gd name="T20" fmla="*/ 1 w 9"/>
                  <a:gd name="T21" fmla="*/ 32 h 35"/>
                  <a:gd name="T22" fmla="*/ 0 w 9"/>
                  <a:gd name="T23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5">
                    <a:moveTo>
                      <a:pt x="0" y="34"/>
                    </a:moveTo>
                    <a:cubicBezTo>
                      <a:pt x="0" y="34"/>
                      <a:pt x="5" y="35"/>
                      <a:pt x="6" y="30"/>
                    </a:cubicBezTo>
                    <a:cubicBezTo>
                      <a:pt x="8" y="25"/>
                      <a:pt x="8" y="26"/>
                      <a:pt x="8" y="26"/>
                    </a:cubicBezTo>
                    <a:cubicBezTo>
                      <a:pt x="8" y="26"/>
                      <a:pt x="7" y="23"/>
                      <a:pt x="7" y="21"/>
                    </a:cubicBezTo>
                    <a:cubicBezTo>
                      <a:pt x="7" y="19"/>
                      <a:pt x="9" y="14"/>
                      <a:pt x="9" y="13"/>
                    </a:cubicBezTo>
                    <a:cubicBezTo>
                      <a:pt x="9" y="12"/>
                      <a:pt x="5" y="0"/>
                      <a:pt x="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3"/>
                      <a:pt x="1" y="4"/>
                    </a:cubicBezTo>
                    <a:cubicBezTo>
                      <a:pt x="1" y="4"/>
                      <a:pt x="3" y="23"/>
                      <a:pt x="3" y="24"/>
                    </a:cubicBezTo>
                    <a:cubicBezTo>
                      <a:pt x="3" y="25"/>
                      <a:pt x="3" y="27"/>
                      <a:pt x="3" y="27"/>
                    </a:cubicBezTo>
                    <a:cubicBezTo>
                      <a:pt x="3" y="28"/>
                      <a:pt x="2" y="31"/>
                      <a:pt x="1" y="32"/>
                    </a:cubicBezTo>
                    <a:cubicBezTo>
                      <a:pt x="1" y="32"/>
                      <a:pt x="1" y="33"/>
                      <a:pt x="0" y="34"/>
                    </a:cubicBezTo>
                    <a:close/>
                  </a:path>
                </a:pathLst>
              </a:custGeom>
              <a:solidFill>
                <a:srgbClr val="F1B1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  <a:latin typeface="汉仪雅酷黑 55W" charset="0"/>
                  <a:cs typeface="汉仪雅酷黑 55W" charset="0"/>
                </a:endParaRPr>
              </a:p>
            </p:txBody>
          </p:sp>
          <p:sp>
            <p:nvSpPr>
              <p:cNvPr id="96" name="Freeform 205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2806701" y="6215063"/>
                <a:ext cx="76200" cy="166687"/>
              </a:xfrm>
              <a:custGeom>
                <a:avLst/>
                <a:gdLst>
                  <a:gd name="T0" fmla="*/ 0 w 3"/>
                  <a:gd name="T1" fmla="*/ 7 h 7"/>
                  <a:gd name="T2" fmla="*/ 0 w 3"/>
                  <a:gd name="T3" fmla="*/ 5 h 7"/>
                  <a:gd name="T4" fmla="*/ 2 w 3"/>
                  <a:gd name="T5" fmla="*/ 0 h 7"/>
                  <a:gd name="T6" fmla="*/ 3 w 3"/>
                  <a:gd name="T7" fmla="*/ 0 h 7"/>
                  <a:gd name="T8" fmla="*/ 0 w 3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5"/>
                    </a:cubicBezTo>
                    <a:cubicBezTo>
                      <a:pt x="1" y="5"/>
                      <a:pt x="2" y="1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E99D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  <a:latin typeface="汉仪雅酷黑 55W" charset="0"/>
                  <a:cs typeface="汉仪雅酷黑 55W" charset="0"/>
                </a:endParaRPr>
              </a:p>
            </p:txBody>
          </p:sp>
          <p:sp>
            <p:nvSpPr>
              <p:cNvPr id="97" name="Freeform 206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2630488" y="6334125"/>
                <a:ext cx="227013" cy="165100"/>
              </a:xfrm>
              <a:custGeom>
                <a:avLst/>
                <a:gdLst>
                  <a:gd name="T0" fmla="*/ 0 w 9"/>
                  <a:gd name="T1" fmla="*/ 5 h 7"/>
                  <a:gd name="T2" fmla="*/ 0 w 9"/>
                  <a:gd name="T3" fmla="*/ 6 h 7"/>
                  <a:gd name="T4" fmla="*/ 3 w 9"/>
                  <a:gd name="T5" fmla="*/ 6 h 7"/>
                  <a:gd name="T6" fmla="*/ 8 w 9"/>
                  <a:gd name="T7" fmla="*/ 2 h 7"/>
                  <a:gd name="T8" fmla="*/ 9 w 9"/>
                  <a:gd name="T9" fmla="*/ 0 h 7"/>
                  <a:gd name="T10" fmla="*/ 5 w 9"/>
                  <a:gd name="T11" fmla="*/ 3 h 7"/>
                  <a:gd name="T12" fmla="*/ 2 w 9"/>
                  <a:gd name="T13" fmla="*/ 3 h 7"/>
                  <a:gd name="T14" fmla="*/ 0 w 9"/>
                  <a:gd name="T1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7">
                    <a:moveTo>
                      <a:pt x="0" y="5"/>
                    </a:moveTo>
                    <a:cubicBezTo>
                      <a:pt x="0" y="5"/>
                      <a:pt x="0" y="5"/>
                      <a:pt x="0" y="6"/>
                    </a:cubicBezTo>
                    <a:cubicBezTo>
                      <a:pt x="1" y="7"/>
                      <a:pt x="2" y="7"/>
                      <a:pt x="3" y="6"/>
                    </a:cubicBezTo>
                    <a:cubicBezTo>
                      <a:pt x="7" y="5"/>
                      <a:pt x="8" y="2"/>
                      <a:pt x="8" y="2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6" y="2"/>
                      <a:pt x="5" y="3"/>
                    </a:cubicBezTo>
                    <a:cubicBezTo>
                      <a:pt x="4" y="3"/>
                      <a:pt x="2" y="3"/>
                      <a:pt x="2" y="3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  <a:latin typeface="汉仪雅酷黑 55W" charset="0"/>
                  <a:cs typeface="汉仪雅酷黑 55W" charset="0"/>
                </a:endParaRPr>
              </a:p>
            </p:txBody>
          </p:sp>
          <p:sp>
            <p:nvSpPr>
              <p:cNvPr id="98" name="Freeform 207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2681288" y="5597525"/>
                <a:ext cx="227013" cy="665162"/>
              </a:xfrm>
              <a:custGeom>
                <a:avLst/>
                <a:gdLst>
                  <a:gd name="T0" fmla="*/ 0 w 9"/>
                  <a:gd name="T1" fmla="*/ 0 h 28"/>
                  <a:gd name="T2" fmla="*/ 0 w 9"/>
                  <a:gd name="T3" fmla="*/ 2 h 28"/>
                  <a:gd name="T4" fmla="*/ 1 w 9"/>
                  <a:gd name="T5" fmla="*/ 1 h 28"/>
                  <a:gd name="T6" fmla="*/ 6 w 9"/>
                  <a:gd name="T7" fmla="*/ 4 h 28"/>
                  <a:gd name="T8" fmla="*/ 7 w 9"/>
                  <a:gd name="T9" fmla="*/ 14 h 28"/>
                  <a:gd name="T10" fmla="*/ 6 w 9"/>
                  <a:gd name="T11" fmla="*/ 22 h 28"/>
                  <a:gd name="T12" fmla="*/ 5 w 9"/>
                  <a:gd name="T13" fmla="*/ 27 h 28"/>
                  <a:gd name="T14" fmla="*/ 6 w 9"/>
                  <a:gd name="T15" fmla="*/ 27 h 28"/>
                  <a:gd name="T16" fmla="*/ 7 w 9"/>
                  <a:gd name="T17" fmla="*/ 27 h 28"/>
                  <a:gd name="T18" fmla="*/ 8 w 9"/>
                  <a:gd name="T19" fmla="*/ 26 h 28"/>
                  <a:gd name="T20" fmla="*/ 7 w 9"/>
                  <a:gd name="T21" fmla="*/ 21 h 28"/>
                  <a:gd name="T22" fmla="*/ 9 w 9"/>
                  <a:gd name="T23" fmla="*/ 13 h 28"/>
                  <a:gd name="T24" fmla="*/ 5 w 9"/>
                  <a:gd name="T25" fmla="*/ 0 h 28"/>
                  <a:gd name="T26" fmla="*/ 0 w 9"/>
                  <a:gd name="T2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" h="28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5" y="3"/>
                      <a:pt x="6" y="4"/>
                    </a:cubicBezTo>
                    <a:cubicBezTo>
                      <a:pt x="6" y="6"/>
                      <a:pt x="7" y="12"/>
                      <a:pt x="7" y="14"/>
                    </a:cubicBezTo>
                    <a:cubicBezTo>
                      <a:pt x="6" y="16"/>
                      <a:pt x="6" y="21"/>
                      <a:pt x="6" y="22"/>
                    </a:cubicBezTo>
                    <a:cubicBezTo>
                      <a:pt x="6" y="23"/>
                      <a:pt x="6" y="26"/>
                      <a:pt x="5" y="27"/>
                    </a:cubicBezTo>
                    <a:cubicBezTo>
                      <a:pt x="5" y="27"/>
                      <a:pt x="5" y="28"/>
                      <a:pt x="6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6"/>
                      <a:pt x="7" y="23"/>
                      <a:pt x="7" y="21"/>
                    </a:cubicBezTo>
                    <a:cubicBezTo>
                      <a:pt x="7" y="19"/>
                      <a:pt x="9" y="14"/>
                      <a:pt x="9" y="13"/>
                    </a:cubicBezTo>
                    <a:cubicBezTo>
                      <a:pt x="9" y="12"/>
                      <a:pt x="5" y="0"/>
                      <a:pt x="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D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  <a:latin typeface="汉仪雅酷黑 55W" charset="0"/>
                  <a:cs typeface="汉仪雅酷黑 55W" charset="0"/>
                </a:endParaRPr>
              </a:p>
            </p:txBody>
          </p:sp>
          <p:sp>
            <p:nvSpPr>
              <p:cNvPr id="99" name="Freeform 208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2705101" y="5692775"/>
                <a:ext cx="76200" cy="23812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1 h 1"/>
                  <a:gd name="T6" fmla="*/ 3 w 3"/>
                  <a:gd name="T7" fmla="*/ 0 h 1"/>
                  <a:gd name="T8" fmla="*/ 0 w 3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E99D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  <a:latin typeface="汉仪雅酷黑 55W" charset="0"/>
                  <a:cs typeface="汉仪雅酷黑 55W" charset="0"/>
                </a:endParaRPr>
              </a:p>
            </p:txBody>
          </p:sp>
          <p:sp>
            <p:nvSpPr>
              <p:cNvPr id="100" name="Freeform 209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2781301" y="5573713"/>
                <a:ext cx="328613" cy="901700"/>
              </a:xfrm>
              <a:custGeom>
                <a:avLst/>
                <a:gdLst>
                  <a:gd name="T0" fmla="*/ 0 w 13"/>
                  <a:gd name="T1" fmla="*/ 37 h 38"/>
                  <a:gd name="T2" fmla="*/ 2 w 13"/>
                  <a:gd name="T3" fmla="*/ 31 h 38"/>
                  <a:gd name="T4" fmla="*/ 4 w 13"/>
                  <a:gd name="T5" fmla="*/ 25 h 38"/>
                  <a:gd name="T6" fmla="*/ 3 w 13"/>
                  <a:gd name="T7" fmla="*/ 6 h 38"/>
                  <a:gd name="T8" fmla="*/ 2 w 13"/>
                  <a:gd name="T9" fmla="*/ 1 h 38"/>
                  <a:gd name="T10" fmla="*/ 10 w 13"/>
                  <a:gd name="T11" fmla="*/ 0 h 38"/>
                  <a:gd name="T12" fmla="*/ 11 w 13"/>
                  <a:gd name="T13" fmla="*/ 5 h 38"/>
                  <a:gd name="T14" fmla="*/ 11 w 13"/>
                  <a:gd name="T15" fmla="*/ 18 h 38"/>
                  <a:gd name="T16" fmla="*/ 9 w 13"/>
                  <a:gd name="T17" fmla="*/ 29 h 38"/>
                  <a:gd name="T18" fmla="*/ 4 w 13"/>
                  <a:gd name="T19" fmla="*/ 38 h 38"/>
                  <a:gd name="T20" fmla="*/ 0 w 13"/>
                  <a:gd name="T21" fmla="*/ 3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38">
                    <a:moveTo>
                      <a:pt x="0" y="37"/>
                    </a:moveTo>
                    <a:cubicBezTo>
                      <a:pt x="0" y="37"/>
                      <a:pt x="2" y="32"/>
                      <a:pt x="2" y="31"/>
                    </a:cubicBezTo>
                    <a:cubicBezTo>
                      <a:pt x="3" y="29"/>
                      <a:pt x="4" y="25"/>
                      <a:pt x="4" y="25"/>
                    </a:cubicBezTo>
                    <a:cubicBezTo>
                      <a:pt x="4" y="24"/>
                      <a:pt x="4" y="7"/>
                      <a:pt x="3" y="6"/>
                    </a:cubicBezTo>
                    <a:cubicBezTo>
                      <a:pt x="2" y="5"/>
                      <a:pt x="1" y="2"/>
                      <a:pt x="2" y="1"/>
                    </a:cubicBezTo>
                    <a:cubicBezTo>
                      <a:pt x="2" y="1"/>
                      <a:pt x="10" y="0"/>
                      <a:pt x="10" y="0"/>
                    </a:cubicBezTo>
                    <a:cubicBezTo>
                      <a:pt x="10" y="0"/>
                      <a:pt x="10" y="4"/>
                      <a:pt x="11" y="5"/>
                    </a:cubicBezTo>
                    <a:cubicBezTo>
                      <a:pt x="11" y="6"/>
                      <a:pt x="13" y="13"/>
                      <a:pt x="11" y="18"/>
                    </a:cubicBezTo>
                    <a:cubicBezTo>
                      <a:pt x="9" y="24"/>
                      <a:pt x="8" y="26"/>
                      <a:pt x="9" y="29"/>
                    </a:cubicBezTo>
                    <a:cubicBezTo>
                      <a:pt x="4" y="38"/>
                      <a:pt x="4" y="38"/>
                      <a:pt x="4" y="38"/>
                    </a:cubicBez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1B1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  <a:latin typeface="汉仪雅酷黑 55W" charset="0"/>
                  <a:cs typeface="汉仪雅酷黑 55W" charset="0"/>
                </a:endParaRPr>
              </a:p>
            </p:txBody>
          </p:sp>
          <p:sp>
            <p:nvSpPr>
              <p:cNvPr id="101" name="Freeform 210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2933701" y="5597525"/>
                <a:ext cx="176213" cy="665162"/>
              </a:xfrm>
              <a:custGeom>
                <a:avLst/>
                <a:gdLst>
                  <a:gd name="T0" fmla="*/ 2 w 7"/>
                  <a:gd name="T1" fmla="*/ 1 h 28"/>
                  <a:gd name="T2" fmla="*/ 3 w 7"/>
                  <a:gd name="T3" fmla="*/ 6 h 28"/>
                  <a:gd name="T4" fmla="*/ 2 w 7"/>
                  <a:gd name="T5" fmla="*/ 22 h 28"/>
                  <a:gd name="T6" fmla="*/ 2 w 7"/>
                  <a:gd name="T7" fmla="*/ 28 h 28"/>
                  <a:gd name="T8" fmla="*/ 3 w 7"/>
                  <a:gd name="T9" fmla="*/ 27 h 28"/>
                  <a:gd name="T10" fmla="*/ 3 w 7"/>
                  <a:gd name="T11" fmla="*/ 27 h 28"/>
                  <a:gd name="T12" fmla="*/ 5 w 7"/>
                  <a:gd name="T13" fmla="*/ 17 h 28"/>
                  <a:gd name="T14" fmla="*/ 5 w 7"/>
                  <a:gd name="T15" fmla="*/ 4 h 28"/>
                  <a:gd name="T16" fmla="*/ 4 w 7"/>
                  <a:gd name="T17" fmla="*/ 0 h 28"/>
                  <a:gd name="T18" fmla="*/ 2 w 7"/>
                  <a:gd name="T19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28">
                    <a:moveTo>
                      <a:pt x="2" y="1"/>
                    </a:moveTo>
                    <a:cubicBezTo>
                      <a:pt x="2" y="1"/>
                      <a:pt x="3" y="5"/>
                      <a:pt x="3" y="6"/>
                    </a:cubicBezTo>
                    <a:cubicBezTo>
                      <a:pt x="4" y="6"/>
                      <a:pt x="5" y="15"/>
                      <a:pt x="2" y="22"/>
                    </a:cubicBezTo>
                    <a:cubicBezTo>
                      <a:pt x="2" y="22"/>
                      <a:pt x="0" y="26"/>
                      <a:pt x="2" y="28"/>
                    </a:cubicBezTo>
                    <a:cubicBezTo>
                      <a:pt x="2" y="28"/>
                      <a:pt x="2" y="26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2" y="24"/>
                      <a:pt x="3" y="22"/>
                      <a:pt x="5" y="17"/>
                    </a:cubicBezTo>
                    <a:cubicBezTo>
                      <a:pt x="7" y="12"/>
                      <a:pt x="5" y="5"/>
                      <a:pt x="5" y="4"/>
                    </a:cubicBezTo>
                    <a:cubicBezTo>
                      <a:pt x="4" y="4"/>
                      <a:pt x="4" y="1"/>
                      <a:pt x="4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E99D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  <a:latin typeface="汉仪雅酷黑 55W" charset="0"/>
                  <a:cs typeface="汉仪雅酷黑 55W" charset="0"/>
                </a:endParaRPr>
              </a:p>
            </p:txBody>
          </p:sp>
          <p:sp>
            <p:nvSpPr>
              <p:cNvPr id="102" name="Freeform 211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2554288" y="4741863"/>
                <a:ext cx="530225" cy="974725"/>
              </a:xfrm>
              <a:custGeom>
                <a:avLst/>
                <a:gdLst>
                  <a:gd name="T0" fmla="*/ 0 w 21"/>
                  <a:gd name="T1" fmla="*/ 5 h 41"/>
                  <a:gd name="T2" fmla="*/ 4 w 21"/>
                  <a:gd name="T3" fmla="*/ 38 h 41"/>
                  <a:gd name="T4" fmla="*/ 19 w 21"/>
                  <a:gd name="T5" fmla="*/ 38 h 41"/>
                  <a:gd name="T6" fmla="*/ 20 w 21"/>
                  <a:gd name="T7" fmla="*/ 17 h 41"/>
                  <a:gd name="T8" fmla="*/ 21 w 21"/>
                  <a:gd name="T9" fmla="*/ 7 h 41"/>
                  <a:gd name="T10" fmla="*/ 19 w 21"/>
                  <a:gd name="T11" fmla="*/ 3 h 41"/>
                  <a:gd name="T12" fmla="*/ 3 w 21"/>
                  <a:gd name="T13" fmla="*/ 0 h 41"/>
                  <a:gd name="T14" fmla="*/ 0 w 21"/>
                  <a:gd name="T15" fmla="*/ 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41">
                    <a:moveTo>
                      <a:pt x="0" y="5"/>
                    </a:moveTo>
                    <a:cubicBezTo>
                      <a:pt x="0" y="5"/>
                      <a:pt x="2" y="33"/>
                      <a:pt x="4" y="38"/>
                    </a:cubicBezTo>
                    <a:cubicBezTo>
                      <a:pt x="4" y="38"/>
                      <a:pt x="15" y="41"/>
                      <a:pt x="19" y="38"/>
                    </a:cubicBezTo>
                    <a:cubicBezTo>
                      <a:pt x="19" y="38"/>
                      <a:pt x="19" y="19"/>
                      <a:pt x="20" y="17"/>
                    </a:cubicBezTo>
                    <a:cubicBezTo>
                      <a:pt x="21" y="14"/>
                      <a:pt x="21" y="9"/>
                      <a:pt x="21" y="7"/>
                    </a:cubicBezTo>
                    <a:cubicBezTo>
                      <a:pt x="20" y="6"/>
                      <a:pt x="19" y="3"/>
                      <a:pt x="19" y="3"/>
                    </a:cubicBezTo>
                    <a:cubicBezTo>
                      <a:pt x="3" y="0"/>
                      <a:pt x="3" y="0"/>
                      <a:pt x="3" y="0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2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  <a:latin typeface="汉仪雅酷黑 55W" charset="0"/>
                  <a:cs typeface="汉仪雅酷黑 55W" charset="0"/>
                </a:endParaRPr>
              </a:p>
            </p:txBody>
          </p:sp>
          <p:sp>
            <p:nvSpPr>
              <p:cNvPr id="103" name="Freeform 212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2832101" y="3935413"/>
                <a:ext cx="152400" cy="119062"/>
              </a:xfrm>
              <a:custGeom>
                <a:avLst/>
                <a:gdLst>
                  <a:gd name="T0" fmla="*/ 0 w 96"/>
                  <a:gd name="T1" fmla="*/ 45 h 75"/>
                  <a:gd name="T2" fmla="*/ 16 w 96"/>
                  <a:gd name="T3" fmla="*/ 75 h 75"/>
                  <a:gd name="T4" fmla="*/ 64 w 96"/>
                  <a:gd name="T5" fmla="*/ 75 h 75"/>
                  <a:gd name="T6" fmla="*/ 96 w 96"/>
                  <a:gd name="T7" fmla="*/ 0 h 75"/>
                  <a:gd name="T8" fmla="*/ 64 w 96"/>
                  <a:gd name="T9" fmla="*/ 0 h 75"/>
                  <a:gd name="T10" fmla="*/ 0 w 96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75">
                    <a:moveTo>
                      <a:pt x="0" y="45"/>
                    </a:moveTo>
                    <a:lnTo>
                      <a:pt x="16" y="75"/>
                    </a:lnTo>
                    <a:lnTo>
                      <a:pt x="64" y="75"/>
                    </a:lnTo>
                    <a:lnTo>
                      <a:pt x="96" y="0"/>
                    </a:lnTo>
                    <a:lnTo>
                      <a:pt x="64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99D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  <a:latin typeface="汉仪雅酷黑 55W" charset="0"/>
                  <a:cs typeface="汉仪雅酷黑 55W" charset="0"/>
                </a:endParaRPr>
              </a:p>
            </p:txBody>
          </p:sp>
          <p:sp>
            <p:nvSpPr>
              <p:cNvPr id="104" name="Freeform 213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2681288" y="3673476"/>
                <a:ext cx="176213" cy="474662"/>
              </a:xfrm>
              <a:custGeom>
                <a:avLst/>
                <a:gdLst>
                  <a:gd name="T0" fmla="*/ 6 w 7"/>
                  <a:gd name="T1" fmla="*/ 20 h 20"/>
                  <a:gd name="T2" fmla="*/ 3 w 7"/>
                  <a:gd name="T3" fmla="*/ 16 h 20"/>
                  <a:gd name="T4" fmla="*/ 3 w 7"/>
                  <a:gd name="T5" fmla="*/ 13 h 20"/>
                  <a:gd name="T6" fmla="*/ 2 w 7"/>
                  <a:gd name="T7" fmla="*/ 9 h 20"/>
                  <a:gd name="T8" fmla="*/ 3 w 7"/>
                  <a:gd name="T9" fmla="*/ 1 h 20"/>
                  <a:gd name="T10" fmla="*/ 7 w 7"/>
                  <a:gd name="T11" fmla="*/ 0 h 20"/>
                  <a:gd name="T12" fmla="*/ 6 w 7"/>
                  <a:gd name="T13" fmla="*/ 2 h 20"/>
                  <a:gd name="T14" fmla="*/ 7 w 7"/>
                  <a:gd name="T15" fmla="*/ 16 h 20"/>
                  <a:gd name="T16" fmla="*/ 6 w 7"/>
                  <a:gd name="T1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0">
                    <a:moveTo>
                      <a:pt x="6" y="20"/>
                    </a:moveTo>
                    <a:cubicBezTo>
                      <a:pt x="6" y="20"/>
                      <a:pt x="4" y="17"/>
                      <a:pt x="3" y="16"/>
                    </a:cubicBezTo>
                    <a:cubicBezTo>
                      <a:pt x="2" y="15"/>
                      <a:pt x="3" y="13"/>
                      <a:pt x="3" y="13"/>
                    </a:cubicBezTo>
                    <a:cubicBezTo>
                      <a:pt x="3" y="13"/>
                      <a:pt x="2" y="11"/>
                      <a:pt x="2" y="9"/>
                    </a:cubicBezTo>
                    <a:cubicBezTo>
                      <a:pt x="2" y="8"/>
                      <a:pt x="0" y="3"/>
                      <a:pt x="3" y="1"/>
                    </a:cubicBezTo>
                    <a:cubicBezTo>
                      <a:pt x="5" y="0"/>
                      <a:pt x="7" y="0"/>
                      <a:pt x="7" y="0"/>
                    </a:cubicBezTo>
                    <a:cubicBezTo>
                      <a:pt x="7" y="0"/>
                      <a:pt x="7" y="2"/>
                      <a:pt x="6" y="2"/>
                    </a:cubicBezTo>
                    <a:cubicBezTo>
                      <a:pt x="5" y="3"/>
                      <a:pt x="7" y="16"/>
                      <a:pt x="7" y="16"/>
                    </a:cubicBezTo>
                    <a:lnTo>
                      <a:pt x="6" y="20"/>
                    </a:lnTo>
                    <a:close/>
                  </a:path>
                </a:pathLst>
              </a:custGeom>
              <a:solidFill>
                <a:srgbClr val="2815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  <a:latin typeface="汉仪雅酷黑 55W" charset="0"/>
                  <a:cs typeface="汉仪雅酷黑 55W" charset="0"/>
                </a:endParaRPr>
              </a:p>
            </p:txBody>
          </p:sp>
          <p:sp>
            <p:nvSpPr>
              <p:cNvPr id="105" name="Freeform 214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2730501" y="4030663"/>
                <a:ext cx="228600" cy="188912"/>
              </a:xfrm>
              <a:custGeom>
                <a:avLst/>
                <a:gdLst>
                  <a:gd name="T0" fmla="*/ 0 w 9"/>
                  <a:gd name="T1" fmla="*/ 7 h 8"/>
                  <a:gd name="T2" fmla="*/ 2 w 9"/>
                  <a:gd name="T3" fmla="*/ 2 h 8"/>
                  <a:gd name="T4" fmla="*/ 4 w 9"/>
                  <a:gd name="T5" fmla="*/ 1 h 8"/>
                  <a:gd name="T6" fmla="*/ 7 w 9"/>
                  <a:gd name="T7" fmla="*/ 0 h 8"/>
                  <a:gd name="T8" fmla="*/ 9 w 9"/>
                  <a:gd name="T9" fmla="*/ 2 h 8"/>
                  <a:gd name="T10" fmla="*/ 2 w 9"/>
                  <a:gd name="T11" fmla="*/ 8 h 8"/>
                  <a:gd name="T12" fmla="*/ 0 w 9"/>
                  <a:gd name="T13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8">
                    <a:moveTo>
                      <a:pt x="0" y="7"/>
                    </a:moveTo>
                    <a:cubicBezTo>
                      <a:pt x="0" y="7"/>
                      <a:pt x="1" y="2"/>
                      <a:pt x="2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4" y="1"/>
                      <a:pt x="6" y="1"/>
                      <a:pt x="7" y="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2" y="8"/>
                      <a:pt x="2" y="8"/>
                      <a:pt x="2" y="8"/>
                    </a:cubicBez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  <a:latin typeface="汉仪雅酷黑 55W" charset="0"/>
                  <a:cs typeface="汉仪雅酷黑 55W" charset="0"/>
                </a:endParaRPr>
              </a:p>
            </p:txBody>
          </p:sp>
          <p:sp>
            <p:nvSpPr>
              <p:cNvPr id="106" name="Freeform 215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2554288" y="4741863"/>
                <a:ext cx="530225" cy="927100"/>
              </a:xfrm>
              <a:custGeom>
                <a:avLst/>
                <a:gdLst>
                  <a:gd name="T0" fmla="*/ 19 w 21"/>
                  <a:gd name="T1" fmla="*/ 3 h 39"/>
                  <a:gd name="T2" fmla="*/ 3 w 21"/>
                  <a:gd name="T3" fmla="*/ 0 h 39"/>
                  <a:gd name="T4" fmla="*/ 0 w 21"/>
                  <a:gd name="T5" fmla="*/ 5 h 39"/>
                  <a:gd name="T6" fmla="*/ 0 w 21"/>
                  <a:gd name="T7" fmla="*/ 8 h 39"/>
                  <a:gd name="T8" fmla="*/ 2 w 21"/>
                  <a:gd name="T9" fmla="*/ 7 h 39"/>
                  <a:gd name="T10" fmla="*/ 4 w 21"/>
                  <a:gd name="T11" fmla="*/ 4 h 39"/>
                  <a:gd name="T12" fmla="*/ 4 w 21"/>
                  <a:gd name="T13" fmla="*/ 6 h 39"/>
                  <a:gd name="T14" fmla="*/ 8 w 21"/>
                  <a:gd name="T15" fmla="*/ 7 h 39"/>
                  <a:gd name="T16" fmla="*/ 18 w 21"/>
                  <a:gd name="T17" fmla="*/ 7 h 39"/>
                  <a:gd name="T18" fmla="*/ 19 w 21"/>
                  <a:gd name="T19" fmla="*/ 8 h 39"/>
                  <a:gd name="T20" fmla="*/ 15 w 21"/>
                  <a:gd name="T21" fmla="*/ 8 h 39"/>
                  <a:gd name="T22" fmla="*/ 19 w 21"/>
                  <a:gd name="T23" fmla="*/ 10 h 39"/>
                  <a:gd name="T24" fmla="*/ 19 w 21"/>
                  <a:gd name="T25" fmla="*/ 12 h 39"/>
                  <a:gd name="T26" fmla="*/ 18 w 21"/>
                  <a:gd name="T27" fmla="*/ 16 h 39"/>
                  <a:gd name="T28" fmla="*/ 19 w 21"/>
                  <a:gd name="T29" fmla="*/ 31 h 39"/>
                  <a:gd name="T30" fmla="*/ 17 w 21"/>
                  <a:gd name="T31" fmla="*/ 39 h 39"/>
                  <a:gd name="T32" fmla="*/ 19 w 21"/>
                  <a:gd name="T33" fmla="*/ 38 h 39"/>
                  <a:gd name="T34" fmla="*/ 20 w 21"/>
                  <a:gd name="T35" fmla="*/ 17 h 39"/>
                  <a:gd name="T36" fmla="*/ 21 w 21"/>
                  <a:gd name="T37" fmla="*/ 7 h 39"/>
                  <a:gd name="T38" fmla="*/ 19 w 21"/>
                  <a:gd name="T39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" h="39">
                    <a:moveTo>
                      <a:pt x="19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6"/>
                      <a:pt x="0" y="8"/>
                    </a:cubicBezTo>
                    <a:cubicBezTo>
                      <a:pt x="1" y="8"/>
                      <a:pt x="1" y="8"/>
                      <a:pt x="2" y="7"/>
                    </a:cubicBezTo>
                    <a:cubicBezTo>
                      <a:pt x="2" y="7"/>
                      <a:pt x="4" y="4"/>
                      <a:pt x="4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7" y="7"/>
                      <a:pt x="8" y="7"/>
                    </a:cubicBezTo>
                    <a:cubicBezTo>
                      <a:pt x="9" y="7"/>
                      <a:pt x="17" y="6"/>
                      <a:pt x="18" y="7"/>
                    </a:cubicBezTo>
                    <a:cubicBezTo>
                      <a:pt x="18" y="7"/>
                      <a:pt x="19" y="8"/>
                      <a:pt x="19" y="8"/>
                    </a:cubicBezTo>
                    <a:cubicBezTo>
                      <a:pt x="19" y="8"/>
                      <a:pt x="17" y="7"/>
                      <a:pt x="15" y="8"/>
                    </a:cubicBezTo>
                    <a:cubicBezTo>
                      <a:pt x="15" y="8"/>
                      <a:pt x="18" y="8"/>
                      <a:pt x="19" y="10"/>
                    </a:cubicBezTo>
                    <a:cubicBezTo>
                      <a:pt x="20" y="12"/>
                      <a:pt x="19" y="12"/>
                      <a:pt x="19" y="12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8" y="16"/>
                      <a:pt x="19" y="27"/>
                      <a:pt x="19" y="31"/>
                    </a:cubicBezTo>
                    <a:cubicBezTo>
                      <a:pt x="19" y="34"/>
                      <a:pt x="18" y="37"/>
                      <a:pt x="17" y="39"/>
                    </a:cubicBezTo>
                    <a:cubicBezTo>
                      <a:pt x="18" y="39"/>
                      <a:pt x="19" y="38"/>
                      <a:pt x="19" y="38"/>
                    </a:cubicBezTo>
                    <a:cubicBezTo>
                      <a:pt x="19" y="38"/>
                      <a:pt x="19" y="19"/>
                      <a:pt x="20" y="17"/>
                    </a:cubicBezTo>
                    <a:cubicBezTo>
                      <a:pt x="21" y="14"/>
                      <a:pt x="21" y="8"/>
                      <a:pt x="21" y="7"/>
                    </a:cubicBezTo>
                    <a:cubicBezTo>
                      <a:pt x="20" y="5"/>
                      <a:pt x="19" y="3"/>
                      <a:pt x="19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  <a:latin typeface="汉仪雅酷黑 55W" charset="0"/>
                  <a:cs typeface="汉仪雅酷黑 55W" charset="0"/>
                </a:endParaRPr>
              </a:p>
            </p:txBody>
          </p:sp>
          <p:sp>
            <p:nvSpPr>
              <p:cNvPr id="107" name="Freeform 216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2630488" y="4505325"/>
                <a:ext cx="454025" cy="403225"/>
              </a:xfrm>
              <a:custGeom>
                <a:avLst/>
                <a:gdLst>
                  <a:gd name="T0" fmla="*/ 0 w 18"/>
                  <a:gd name="T1" fmla="*/ 12 h 17"/>
                  <a:gd name="T2" fmla="*/ 2 w 18"/>
                  <a:gd name="T3" fmla="*/ 16 h 17"/>
                  <a:gd name="T4" fmla="*/ 7 w 18"/>
                  <a:gd name="T5" fmla="*/ 16 h 17"/>
                  <a:gd name="T6" fmla="*/ 17 w 18"/>
                  <a:gd name="T7" fmla="*/ 16 h 17"/>
                  <a:gd name="T8" fmla="*/ 18 w 18"/>
                  <a:gd name="T9" fmla="*/ 15 h 17"/>
                  <a:gd name="T10" fmla="*/ 14 w 18"/>
                  <a:gd name="T11" fmla="*/ 7 h 17"/>
                  <a:gd name="T12" fmla="*/ 15 w 18"/>
                  <a:gd name="T13" fmla="*/ 0 h 17"/>
                  <a:gd name="T14" fmla="*/ 2 w 18"/>
                  <a:gd name="T15" fmla="*/ 3 h 17"/>
                  <a:gd name="T16" fmla="*/ 0 w 18"/>
                  <a:gd name="T17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17">
                    <a:moveTo>
                      <a:pt x="0" y="12"/>
                    </a:moveTo>
                    <a:cubicBezTo>
                      <a:pt x="0" y="12"/>
                      <a:pt x="0" y="16"/>
                      <a:pt x="2" y="16"/>
                    </a:cubicBezTo>
                    <a:cubicBezTo>
                      <a:pt x="4" y="16"/>
                      <a:pt x="6" y="17"/>
                      <a:pt x="7" y="16"/>
                    </a:cubicBezTo>
                    <a:cubicBezTo>
                      <a:pt x="9" y="16"/>
                      <a:pt x="17" y="16"/>
                      <a:pt x="17" y="16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15"/>
                      <a:pt x="14" y="10"/>
                      <a:pt x="14" y="7"/>
                    </a:cubicBezTo>
                    <a:cubicBezTo>
                      <a:pt x="14" y="4"/>
                      <a:pt x="15" y="0"/>
                      <a:pt x="15" y="0"/>
                    </a:cubicBezTo>
                    <a:cubicBezTo>
                      <a:pt x="2" y="3"/>
                      <a:pt x="2" y="3"/>
                      <a:pt x="2" y="3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12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  <a:latin typeface="汉仪雅酷黑 55W" charset="0"/>
                  <a:cs typeface="汉仪雅酷黑 55W" charset="0"/>
                </a:endParaRPr>
              </a:p>
            </p:txBody>
          </p:sp>
          <p:sp>
            <p:nvSpPr>
              <p:cNvPr id="108" name="Freeform 217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2755901" y="4648200"/>
                <a:ext cx="25400" cy="236537"/>
              </a:xfrm>
              <a:custGeom>
                <a:avLst/>
                <a:gdLst>
                  <a:gd name="T0" fmla="*/ 0 w 1"/>
                  <a:gd name="T1" fmla="*/ 10 h 10"/>
                  <a:gd name="T2" fmla="*/ 1 w 1"/>
                  <a:gd name="T3" fmla="*/ 10 h 10"/>
                  <a:gd name="T4" fmla="*/ 1 w 1"/>
                  <a:gd name="T5" fmla="*/ 0 h 10"/>
                  <a:gd name="T6" fmla="*/ 0 w 1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0">
                    <a:moveTo>
                      <a:pt x="0" y="10"/>
                    </a:moveTo>
                    <a:cubicBezTo>
                      <a:pt x="0" y="10"/>
                      <a:pt x="1" y="10"/>
                      <a:pt x="1" y="10"/>
                    </a:cubicBezTo>
                    <a:cubicBezTo>
                      <a:pt x="1" y="8"/>
                      <a:pt x="1" y="0"/>
                      <a:pt x="1" y="0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  <a:latin typeface="汉仪雅酷黑 55W" charset="0"/>
                  <a:cs typeface="汉仪雅酷黑 55W" charset="0"/>
                </a:endParaRPr>
              </a:p>
            </p:txBody>
          </p:sp>
          <p:sp>
            <p:nvSpPr>
              <p:cNvPr id="109" name="Freeform 218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2959101" y="4505325"/>
                <a:ext cx="125413" cy="379412"/>
              </a:xfrm>
              <a:custGeom>
                <a:avLst/>
                <a:gdLst>
                  <a:gd name="T0" fmla="*/ 4 w 5"/>
                  <a:gd name="T1" fmla="*/ 16 h 16"/>
                  <a:gd name="T2" fmla="*/ 5 w 5"/>
                  <a:gd name="T3" fmla="*/ 15 h 16"/>
                  <a:gd name="T4" fmla="*/ 1 w 5"/>
                  <a:gd name="T5" fmla="*/ 7 h 16"/>
                  <a:gd name="T6" fmla="*/ 2 w 5"/>
                  <a:gd name="T7" fmla="*/ 0 h 16"/>
                  <a:gd name="T8" fmla="*/ 1 w 5"/>
                  <a:gd name="T9" fmla="*/ 2 h 16"/>
                  <a:gd name="T10" fmla="*/ 1 w 5"/>
                  <a:gd name="T11" fmla="*/ 7 h 16"/>
                  <a:gd name="T12" fmla="*/ 2 w 5"/>
                  <a:gd name="T13" fmla="*/ 13 h 16"/>
                  <a:gd name="T14" fmla="*/ 2 w 5"/>
                  <a:gd name="T15" fmla="*/ 16 h 16"/>
                  <a:gd name="T16" fmla="*/ 4 w 5"/>
                  <a:gd name="T1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16">
                    <a:moveTo>
                      <a:pt x="4" y="16"/>
                    </a:move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1" y="10"/>
                      <a:pt x="1" y="7"/>
                    </a:cubicBezTo>
                    <a:cubicBezTo>
                      <a:pt x="1" y="4"/>
                      <a:pt x="2" y="1"/>
                      <a:pt x="2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6"/>
                      <a:pt x="1" y="7"/>
                    </a:cubicBezTo>
                    <a:cubicBezTo>
                      <a:pt x="1" y="8"/>
                      <a:pt x="1" y="13"/>
                      <a:pt x="2" y="13"/>
                    </a:cubicBezTo>
                    <a:cubicBezTo>
                      <a:pt x="2" y="14"/>
                      <a:pt x="2" y="15"/>
                      <a:pt x="2" y="16"/>
                    </a:cubicBezTo>
                    <a:cubicBezTo>
                      <a:pt x="3" y="16"/>
                      <a:pt x="4" y="16"/>
                      <a:pt x="4" y="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  <a:latin typeface="汉仪雅酷黑 55W" charset="0"/>
                  <a:cs typeface="汉仪雅酷黑 55W" charset="0"/>
                </a:endParaRPr>
              </a:p>
            </p:txBody>
          </p:sp>
          <p:sp>
            <p:nvSpPr>
              <p:cNvPr id="110" name="Freeform 219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2630488" y="4672013"/>
                <a:ext cx="74613" cy="165100"/>
              </a:xfrm>
              <a:custGeom>
                <a:avLst/>
                <a:gdLst>
                  <a:gd name="T0" fmla="*/ 0 w 3"/>
                  <a:gd name="T1" fmla="*/ 7 h 7"/>
                  <a:gd name="T2" fmla="*/ 3 w 3"/>
                  <a:gd name="T3" fmla="*/ 0 h 7"/>
                  <a:gd name="T4" fmla="*/ 0 w 3"/>
                  <a:gd name="T5" fmla="*/ 6 h 7"/>
                  <a:gd name="T6" fmla="*/ 0 w 3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0" y="7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3"/>
                      <a:pt x="0" y="6"/>
                    </a:cubicBezTo>
                    <a:cubicBezTo>
                      <a:pt x="0" y="6"/>
                      <a:pt x="0" y="6"/>
                      <a:pt x="0" y="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  <a:latin typeface="汉仪雅酷黑 55W" charset="0"/>
                  <a:cs typeface="汉仪雅酷黑 55W" charset="0"/>
                </a:endParaRPr>
              </a:p>
            </p:txBody>
          </p:sp>
          <p:sp>
            <p:nvSpPr>
              <p:cNvPr id="111" name="Freeform 220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2730501" y="4789488"/>
                <a:ext cx="25400" cy="95250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  <a:gd name="T6" fmla="*/ 1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3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  <a:latin typeface="汉仪雅酷黑 55W" charset="0"/>
                  <a:cs typeface="汉仪雅酷黑 55W" charset="0"/>
                </a:endParaRPr>
              </a:p>
            </p:txBody>
          </p:sp>
          <p:sp>
            <p:nvSpPr>
              <p:cNvPr id="112" name="Freeform 221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2528888" y="4648200"/>
                <a:ext cx="176213" cy="260350"/>
              </a:xfrm>
              <a:custGeom>
                <a:avLst/>
                <a:gdLst>
                  <a:gd name="T0" fmla="*/ 0 w 7"/>
                  <a:gd name="T1" fmla="*/ 10 h 11"/>
                  <a:gd name="T2" fmla="*/ 3 w 7"/>
                  <a:gd name="T3" fmla="*/ 10 h 11"/>
                  <a:gd name="T4" fmla="*/ 7 w 7"/>
                  <a:gd name="T5" fmla="*/ 0 h 11"/>
                  <a:gd name="T6" fmla="*/ 2 w 7"/>
                  <a:gd name="T7" fmla="*/ 0 h 11"/>
                  <a:gd name="T8" fmla="*/ 0 w 7"/>
                  <a:gd name="T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1">
                    <a:moveTo>
                      <a:pt x="0" y="10"/>
                    </a:moveTo>
                    <a:cubicBezTo>
                      <a:pt x="0" y="10"/>
                      <a:pt x="2" y="11"/>
                      <a:pt x="3" y="10"/>
                    </a:cubicBezTo>
                    <a:cubicBezTo>
                      <a:pt x="3" y="9"/>
                      <a:pt x="7" y="0"/>
                      <a:pt x="7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12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  <a:latin typeface="汉仪雅酷黑 55W" charset="0"/>
                  <a:cs typeface="汉仪雅酷黑 55W" charset="0"/>
                </a:endParaRPr>
              </a:p>
            </p:txBody>
          </p:sp>
          <p:sp>
            <p:nvSpPr>
              <p:cNvPr id="113" name="Freeform 222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2427288" y="4078288"/>
                <a:ext cx="354013" cy="427037"/>
              </a:xfrm>
              <a:custGeom>
                <a:avLst/>
                <a:gdLst>
                  <a:gd name="T0" fmla="*/ 0 w 14"/>
                  <a:gd name="T1" fmla="*/ 18 h 18"/>
                  <a:gd name="T2" fmla="*/ 0 w 14"/>
                  <a:gd name="T3" fmla="*/ 16 h 18"/>
                  <a:gd name="T4" fmla="*/ 3 w 14"/>
                  <a:gd name="T5" fmla="*/ 13 h 18"/>
                  <a:gd name="T6" fmla="*/ 6 w 14"/>
                  <a:gd name="T7" fmla="*/ 8 h 18"/>
                  <a:gd name="T8" fmla="*/ 8 w 14"/>
                  <a:gd name="T9" fmla="*/ 3 h 18"/>
                  <a:gd name="T10" fmla="*/ 11 w 14"/>
                  <a:gd name="T11" fmla="*/ 2 h 18"/>
                  <a:gd name="T12" fmla="*/ 13 w 14"/>
                  <a:gd name="T13" fmla="*/ 0 h 18"/>
                  <a:gd name="T14" fmla="*/ 14 w 14"/>
                  <a:gd name="T15" fmla="*/ 0 h 18"/>
                  <a:gd name="T16" fmla="*/ 12 w 14"/>
                  <a:gd name="T17" fmla="*/ 5 h 18"/>
                  <a:gd name="T18" fmla="*/ 5 w 14"/>
                  <a:gd name="T19" fmla="*/ 15 h 18"/>
                  <a:gd name="T20" fmla="*/ 0 w 14"/>
                  <a:gd name="T2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18">
                    <a:moveTo>
                      <a:pt x="0" y="18"/>
                    </a:moveTo>
                    <a:cubicBezTo>
                      <a:pt x="0" y="18"/>
                      <a:pt x="0" y="16"/>
                      <a:pt x="0" y="16"/>
                    </a:cubicBezTo>
                    <a:cubicBezTo>
                      <a:pt x="1" y="15"/>
                      <a:pt x="2" y="13"/>
                      <a:pt x="3" y="13"/>
                    </a:cubicBezTo>
                    <a:cubicBezTo>
                      <a:pt x="3" y="12"/>
                      <a:pt x="5" y="9"/>
                      <a:pt x="6" y="8"/>
                    </a:cubicBezTo>
                    <a:cubicBezTo>
                      <a:pt x="6" y="7"/>
                      <a:pt x="8" y="4"/>
                      <a:pt x="8" y="3"/>
                    </a:cubicBezTo>
                    <a:cubicBezTo>
                      <a:pt x="9" y="2"/>
                      <a:pt x="11" y="2"/>
                      <a:pt x="11" y="2"/>
                    </a:cubicBezTo>
                    <a:cubicBezTo>
                      <a:pt x="11" y="2"/>
                      <a:pt x="12" y="0"/>
                      <a:pt x="13" y="0"/>
                    </a:cubicBezTo>
                    <a:cubicBezTo>
                      <a:pt x="13" y="0"/>
                      <a:pt x="14" y="0"/>
                      <a:pt x="14" y="0"/>
                    </a:cubicBezTo>
                    <a:cubicBezTo>
                      <a:pt x="14" y="0"/>
                      <a:pt x="13" y="4"/>
                      <a:pt x="12" y="5"/>
                    </a:cubicBezTo>
                    <a:cubicBezTo>
                      <a:pt x="11" y="6"/>
                      <a:pt x="5" y="15"/>
                      <a:pt x="5" y="15"/>
                    </a:cubicBez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12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  <a:latin typeface="汉仪雅酷黑 55W" charset="0"/>
                  <a:cs typeface="汉仪雅酷黑 55W" charset="0"/>
                </a:endParaRPr>
              </a:p>
            </p:txBody>
          </p:sp>
          <p:sp>
            <p:nvSpPr>
              <p:cNvPr id="114" name="Freeform 223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2781301" y="4030663"/>
                <a:ext cx="254000" cy="522287"/>
              </a:xfrm>
              <a:custGeom>
                <a:avLst/>
                <a:gdLst>
                  <a:gd name="T0" fmla="*/ 6 w 10"/>
                  <a:gd name="T1" fmla="*/ 1 h 22"/>
                  <a:gd name="T2" fmla="*/ 0 w 10"/>
                  <a:gd name="T3" fmla="*/ 7 h 22"/>
                  <a:gd name="T4" fmla="*/ 0 w 10"/>
                  <a:gd name="T5" fmla="*/ 21 h 22"/>
                  <a:gd name="T6" fmla="*/ 7 w 10"/>
                  <a:gd name="T7" fmla="*/ 14 h 22"/>
                  <a:gd name="T8" fmla="*/ 10 w 10"/>
                  <a:gd name="T9" fmla="*/ 1 h 22"/>
                  <a:gd name="T10" fmla="*/ 6 w 10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22">
                    <a:moveTo>
                      <a:pt x="6" y="1"/>
                    </a:moveTo>
                    <a:cubicBezTo>
                      <a:pt x="6" y="1"/>
                      <a:pt x="1" y="5"/>
                      <a:pt x="0" y="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5" y="22"/>
                      <a:pt x="7" y="14"/>
                    </a:cubicBezTo>
                    <a:cubicBezTo>
                      <a:pt x="9" y="7"/>
                      <a:pt x="10" y="1"/>
                      <a:pt x="10" y="1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12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  <a:latin typeface="汉仪雅酷黑 55W" charset="0"/>
                  <a:cs typeface="汉仪雅酷黑 55W" charset="0"/>
                </a:endParaRPr>
              </a:p>
            </p:txBody>
          </p:sp>
          <p:sp>
            <p:nvSpPr>
              <p:cNvPr id="115" name="Freeform 224"/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2554288" y="4171950"/>
                <a:ext cx="252413" cy="500062"/>
              </a:xfrm>
              <a:custGeom>
                <a:avLst/>
                <a:gdLst>
                  <a:gd name="T0" fmla="*/ 16 w 159"/>
                  <a:gd name="T1" fmla="*/ 0 h 315"/>
                  <a:gd name="T2" fmla="*/ 159 w 159"/>
                  <a:gd name="T3" fmla="*/ 0 h 315"/>
                  <a:gd name="T4" fmla="*/ 159 w 159"/>
                  <a:gd name="T5" fmla="*/ 315 h 315"/>
                  <a:gd name="T6" fmla="*/ 0 w 159"/>
                  <a:gd name="T7" fmla="*/ 315 h 315"/>
                  <a:gd name="T8" fmla="*/ 16 w 159"/>
                  <a:gd name="T9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9" h="315">
                    <a:moveTo>
                      <a:pt x="16" y="0"/>
                    </a:moveTo>
                    <a:lnTo>
                      <a:pt x="159" y="0"/>
                    </a:lnTo>
                    <a:lnTo>
                      <a:pt x="159" y="315"/>
                    </a:lnTo>
                    <a:lnTo>
                      <a:pt x="0" y="31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  <a:latin typeface="汉仪雅酷黑 55W" charset="0"/>
                  <a:cs typeface="汉仪雅酷黑 55W" charset="0"/>
                </a:endParaRPr>
              </a:p>
            </p:txBody>
          </p:sp>
          <p:sp>
            <p:nvSpPr>
              <p:cNvPr id="116" name="Freeform 225"/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2528888" y="4386263"/>
                <a:ext cx="127000" cy="166687"/>
              </a:xfrm>
              <a:custGeom>
                <a:avLst/>
                <a:gdLst>
                  <a:gd name="T0" fmla="*/ 1 w 5"/>
                  <a:gd name="T1" fmla="*/ 6 h 7"/>
                  <a:gd name="T2" fmla="*/ 3 w 5"/>
                  <a:gd name="T3" fmla="*/ 7 h 7"/>
                  <a:gd name="T4" fmla="*/ 5 w 5"/>
                  <a:gd name="T5" fmla="*/ 7 h 7"/>
                  <a:gd name="T6" fmla="*/ 4 w 5"/>
                  <a:gd name="T7" fmla="*/ 5 h 7"/>
                  <a:gd name="T8" fmla="*/ 0 w 5"/>
                  <a:gd name="T9" fmla="*/ 0 h 7"/>
                  <a:gd name="T10" fmla="*/ 0 w 5"/>
                  <a:gd name="T11" fmla="*/ 2 h 7"/>
                  <a:gd name="T12" fmla="*/ 1 w 5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7">
                    <a:moveTo>
                      <a:pt x="1" y="6"/>
                    </a:moveTo>
                    <a:cubicBezTo>
                      <a:pt x="1" y="6"/>
                      <a:pt x="2" y="7"/>
                      <a:pt x="3" y="7"/>
                    </a:cubicBezTo>
                    <a:cubicBezTo>
                      <a:pt x="4" y="7"/>
                      <a:pt x="5" y="7"/>
                      <a:pt x="5" y="7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3" y="0"/>
                      <a:pt x="0" y="0"/>
                    </a:cubicBezTo>
                    <a:cubicBezTo>
                      <a:pt x="0" y="0"/>
                      <a:pt x="0" y="2"/>
                      <a:pt x="0" y="2"/>
                    </a:cubicBezTo>
                    <a:cubicBezTo>
                      <a:pt x="1" y="3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D08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  <a:latin typeface="汉仪雅酷黑 55W" charset="0"/>
                  <a:cs typeface="汉仪雅酷黑 55W" charset="0"/>
                </a:endParaRPr>
              </a:p>
            </p:txBody>
          </p:sp>
          <p:sp>
            <p:nvSpPr>
              <p:cNvPr id="117" name="Freeform 226"/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2376488" y="4433888"/>
                <a:ext cx="177800" cy="190500"/>
              </a:xfrm>
              <a:custGeom>
                <a:avLst/>
                <a:gdLst>
                  <a:gd name="T0" fmla="*/ 6 w 7"/>
                  <a:gd name="T1" fmla="*/ 0 h 8"/>
                  <a:gd name="T2" fmla="*/ 1 w 7"/>
                  <a:gd name="T3" fmla="*/ 2 h 8"/>
                  <a:gd name="T4" fmla="*/ 3 w 7"/>
                  <a:gd name="T5" fmla="*/ 8 h 8"/>
                  <a:gd name="T6" fmla="*/ 7 w 7"/>
                  <a:gd name="T7" fmla="*/ 5 h 8"/>
                  <a:gd name="T8" fmla="*/ 6 w 7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6" y="0"/>
                    </a:moveTo>
                    <a:cubicBezTo>
                      <a:pt x="6" y="0"/>
                      <a:pt x="3" y="1"/>
                      <a:pt x="1" y="2"/>
                    </a:cubicBezTo>
                    <a:cubicBezTo>
                      <a:pt x="1" y="2"/>
                      <a:pt x="0" y="7"/>
                      <a:pt x="3" y="8"/>
                    </a:cubicBezTo>
                    <a:cubicBezTo>
                      <a:pt x="6" y="8"/>
                      <a:pt x="7" y="5"/>
                      <a:pt x="7" y="5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2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  <a:latin typeface="汉仪雅酷黑 55W" charset="0"/>
                  <a:cs typeface="汉仪雅酷黑 55W" charset="0"/>
                </a:endParaRPr>
              </a:p>
            </p:txBody>
          </p:sp>
          <p:sp>
            <p:nvSpPr>
              <p:cNvPr id="118" name="Freeform 227"/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2755901" y="4030663"/>
                <a:ext cx="328613" cy="498475"/>
              </a:xfrm>
              <a:custGeom>
                <a:avLst/>
                <a:gdLst>
                  <a:gd name="T0" fmla="*/ 0 w 13"/>
                  <a:gd name="T1" fmla="*/ 21 h 21"/>
                  <a:gd name="T2" fmla="*/ 4 w 13"/>
                  <a:gd name="T3" fmla="*/ 15 h 21"/>
                  <a:gd name="T4" fmla="*/ 4 w 13"/>
                  <a:gd name="T5" fmla="*/ 13 h 21"/>
                  <a:gd name="T6" fmla="*/ 5 w 13"/>
                  <a:gd name="T7" fmla="*/ 11 h 21"/>
                  <a:gd name="T8" fmla="*/ 6 w 13"/>
                  <a:gd name="T9" fmla="*/ 9 h 21"/>
                  <a:gd name="T10" fmla="*/ 7 w 13"/>
                  <a:gd name="T11" fmla="*/ 6 h 21"/>
                  <a:gd name="T12" fmla="*/ 8 w 13"/>
                  <a:gd name="T13" fmla="*/ 4 h 21"/>
                  <a:gd name="T14" fmla="*/ 3 w 13"/>
                  <a:gd name="T15" fmla="*/ 6 h 21"/>
                  <a:gd name="T16" fmla="*/ 8 w 13"/>
                  <a:gd name="T17" fmla="*/ 3 h 21"/>
                  <a:gd name="T18" fmla="*/ 8 w 13"/>
                  <a:gd name="T19" fmla="*/ 1 h 21"/>
                  <a:gd name="T20" fmla="*/ 11 w 13"/>
                  <a:gd name="T21" fmla="*/ 0 h 21"/>
                  <a:gd name="T22" fmla="*/ 13 w 13"/>
                  <a:gd name="T23" fmla="*/ 2 h 21"/>
                  <a:gd name="T24" fmla="*/ 11 w 13"/>
                  <a:gd name="T25" fmla="*/ 13 h 21"/>
                  <a:gd name="T26" fmla="*/ 6 w 13"/>
                  <a:gd name="T27" fmla="*/ 21 h 21"/>
                  <a:gd name="T28" fmla="*/ 0 w 13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" h="21">
                    <a:moveTo>
                      <a:pt x="0" y="21"/>
                    </a:moveTo>
                    <a:cubicBezTo>
                      <a:pt x="0" y="21"/>
                      <a:pt x="3" y="16"/>
                      <a:pt x="4" y="15"/>
                    </a:cubicBezTo>
                    <a:cubicBezTo>
                      <a:pt x="4" y="15"/>
                      <a:pt x="4" y="13"/>
                      <a:pt x="4" y="13"/>
                    </a:cubicBezTo>
                    <a:cubicBezTo>
                      <a:pt x="4" y="12"/>
                      <a:pt x="5" y="11"/>
                      <a:pt x="5" y="11"/>
                    </a:cubicBezTo>
                    <a:cubicBezTo>
                      <a:pt x="5" y="11"/>
                      <a:pt x="6" y="10"/>
                      <a:pt x="6" y="9"/>
                    </a:cubicBezTo>
                    <a:cubicBezTo>
                      <a:pt x="5" y="8"/>
                      <a:pt x="7" y="6"/>
                      <a:pt x="7" y="6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4"/>
                      <a:pt x="4" y="6"/>
                      <a:pt x="3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7" y="2"/>
                      <a:pt x="8" y="1"/>
                    </a:cubicBezTo>
                    <a:cubicBezTo>
                      <a:pt x="9" y="0"/>
                      <a:pt x="11" y="0"/>
                      <a:pt x="11" y="0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6" y="21"/>
                      <a:pt x="6" y="21"/>
                      <a:pt x="6" y="21"/>
                    </a:cubicBez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  <a:latin typeface="汉仪雅酷黑 55W" charset="0"/>
                  <a:cs typeface="汉仪雅酷黑 55W" charset="0"/>
                </a:endParaRPr>
              </a:p>
            </p:txBody>
          </p:sp>
          <p:sp>
            <p:nvSpPr>
              <p:cNvPr id="119" name="Freeform 228"/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2401888" y="4529138"/>
                <a:ext cx="177800" cy="95250"/>
              </a:xfrm>
              <a:custGeom>
                <a:avLst/>
                <a:gdLst>
                  <a:gd name="T0" fmla="*/ 7 w 7"/>
                  <a:gd name="T1" fmla="*/ 0 h 4"/>
                  <a:gd name="T2" fmla="*/ 6 w 7"/>
                  <a:gd name="T3" fmla="*/ 0 h 4"/>
                  <a:gd name="T4" fmla="*/ 5 w 7"/>
                  <a:gd name="T5" fmla="*/ 0 h 4"/>
                  <a:gd name="T6" fmla="*/ 1 w 7"/>
                  <a:gd name="T7" fmla="*/ 2 h 4"/>
                  <a:gd name="T8" fmla="*/ 0 w 7"/>
                  <a:gd name="T9" fmla="*/ 0 h 4"/>
                  <a:gd name="T10" fmla="*/ 2 w 7"/>
                  <a:gd name="T11" fmla="*/ 4 h 4"/>
                  <a:gd name="T12" fmla="*/ 7 w 7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7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3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ubicBezTo>
                      <a:pt x="0" y="1"/>
                      <a:pt x="0" y="3"/>
                      <a:pt x="2" y="4"/>
                    </a:cubicBezTo>
                    <a:cubicBezTo>
                      <a:pt x="5" y="4"/>
                      <a:pt x="7" y="1"/>
                      <a:pt x="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  <a:latin typeface="汉仪雅酷黑 55W" charset="0"/>
                  <a:cs typeface="汉仪雅酷黑 55W" charset="0"/>
                </a:endParaRPr>
              </a:p>
            </p:txBody>
          </p:sp>
          <p:sp>
            <p:nvSpPr>
              <p:cNvPr id="120" name="Freeform 229"/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2478088" y="4314825"/>
                <a:ext cx="379413" cy="261937"/>
              </a:xfrm>
              <a:custGeom>
                <a:avLst/>
                <a:gdLst>
                  <a:gd name="T0" fmla="*/ 1 w 15"/>
                  <a:gd name="T1" fmla="*/ 5 h 11"/>
                  <a:gd name="T2" fmla="*/ 1 w 15"/>
                  <a:gd name="T3" fmla="*/ 9 h 11"/>
                  <a:gd name="T4" fmla="*/ 4 w 15"/>
                  <a:gd name="T5" fmla="*/ 9 h 11"/>
                  <a:gd name="T6" fmla="*/ 5 w 15"/>
                  <a:gd name="T7" fmla="*/ 8 h 11"/>
                  <a:gd name="T8" fmla="*/ 13 w 15"/>
                  <a:gd name="T9" fmla="*/ 7 h 11"/>
                  <a:gd name="T10" fmla="*/ 13 w 15"/>
                  <a:gd name="T11" fmla="*/ 7 h 11"/>
                  <a:gd name="T12" fmla="*/ 13 w 15"/>
                  <a:gd name="T13" fmla="*/ 5 h 11"/>
                  <a:gd name="T14" fmla="*/ 14 w 15"/>
                  <a:gd name="T15" fmla="*/ 4 h 11"/>
                  <a:gd name="T16" fmla="*/ 14 w 15"/>
                  <a:gd name="T17" fmla="*/ 3 h 11"/>
                  <a:gd name="T18" fmla="*/ 11 w 15"/>
                  <a:gd name="T19" fmla="*/ 3 h 11"/>
                  <a:gd name="T20" fmla="*/ 12 w 15"/>
                  <a:gd name="T21" fmla="*/ 1 h 11"/>
                  <a:gd name="T22" fmla="*/ 12 w 15"/>
                  <a:gd name="T23" fmla="*/ 0 h 11"/>
                  <a:gd name="T24" fmla="*/ 11 w 15"/>
                  <a:gd name="T25" fmla="*/ 1 h 11"/>
                  <a:gd name="T26" fmla="*/ 7 w 15"/>
                  <a:gd name="T27" fmla="*/ 2 h 11"/>
                  <a:gd name="T28" fmla="*/ 4 w 15"/>
                  <a:gd name="T29" fmla="*/ 4 h 11"/>
                  <a:gd name="T30" fmla="*/ 1 w 15"/>
                  <a:gd name="T31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1">
                    <a:moveTo>
                      <a:pt x="1" y="5"/>
                    </a:moveTo>
                    <a:cubicBezTo>
                      <a:pt x="1" y="5"/>
                      <a:pt x="0" y="7"/>
                      <a:pt x="1" y="9"/>
                    </a:cubicBezTo>
                    <a:cubicBezTo>
                      <a:pt x="2" y="11"/>
                      <a:pt x="4" y="9"/>
                      <a:pt x="4" y="9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11" y="8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4" y="6"/>
                      <a:pt x="13" y="5"/>
                    </a:cubicBezTo>
                    <a:cubicBezTo>
                      <a:pt x="13" y="5"/>
                      <a:pt x="15" y="5"/>
                      <a:pt x="14" y="4"/>
                    </a:cubicBezTo>
                    <a:cubicBezTo>
                      <a:pt x="14" y="4"/>
                      <a:pt x="14" y="4"/>
                      <a:pt x="14" y="3"/>
                    </a:cubicBezTo>
                    <a:cubicBezTo>
                      <a:pt x="14" y="3"/>
                      <a:pt x="14" y="2"/>
                      <a:pt x="11" y="3"/>
                    </a:cubicBezTo>
                    <a:cubicBezTo>
                      <a:pt x="11" y="3"/>
                      <a:pt x="12" y="2"/>
                      <a:pt x="12" y="1"/>
                    </a:cubicBezTo>
                    <a:cubicBezTo>
                      <a:pt x="13" y="1"/>
                      <a:pt x="13" y="0"/>
                      <a:pt x="12" y="0"/>
                    </a:cubicBezTo>
                    <a:cubicBezTo>
                      <a:pt x="12" y="0"/>
                      <a:pt x="11" y="1"/>
                      <a:pt x="11" y="1"/>
                    </a:cubicBezTo>
                    <a:cubicBezTo>
                      <a:pt x="10" y="1"/>
                      <a:pt x="8" y="2"/>
                      <a:pt x="7" y="2"/>
                    </a:cubicBezTo>
                    <a:cubicBezTo>
                      <a:pt x="7" y="3"/>
                      <a:pt x="6" y="3"/>
                      <a:pt x="4" y="4"/>
                    </a:cubicBezTo>
                    <a:cubicBezTo>
                      <a:pt x="2" y="4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F1B1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  <a:latin typeface="汉仪雅酷黑 55W" charset="0"/>
                  <a:cs typeface="汉仪雅酷黑 55W" charset="0"/>
                </a:endParaRPr>
              </a:p>
            </p:txBody>
          </p:sp>
          <p:sp>
            <p:nvSpPr>
              <p:cNvPr id="121" name="Freeform 230"/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2478088" y="4410075"/>
                <a:ext cx="303213" cy="166687"/>
              </a:xfrm>
              <a:custGeom>
                <a:avLst/>
                <a:gdLst>
                  <a:gd name="T0" fmla="*/ 11 w 12"/>
                  <a:gd name="T1" fmla="*/ 3 h 7"/>
                  <a:gd name="T2" fmla="*/ 7 w 12"/>
                  <a:gd name="T3" fmla="*/ 3 h 7"/>
                  <a:gd name="T4" fmla="*/ 4 w 12"/>
                  <a:gd name="T5" fmla="*/ 3 h 7"/>
                  <a:gd name="T6" fmla="*/ 3 w 12"/>
                  <a:gd name="T7" fmla="*/ 0 h 7"/>
                  <a:gd name="T8" fmla="*/ 1 w 12"/>
                  <a:gd name="T9" fmla="*/ 1 h 7"/>
                  <a:gd name="T10" fmla="*/ 1 w 12"/>
                  <a:gd name="T11" fmla="*/ 5 h 7"/>
                  <a:gd name="T12" fmla="*/ 4 w 12"/>
                  <a:gd name="T13" fmla="*/ 5 h 7"/>
                  <a:gd name="T14" fmla="*/ 5 w 12"/>
                  <a:gd name="T15" fmla="*/ 4 h 7"/>
                  <a:gd name="T16" fmla="*/ 12 w 12"/>
                  <a:gd name="T17" fmla="*/ 3 h 7"/>
                  <a:gd name="T18" fmla="*/ 11 w 12"/>
                  <a:gd name="T1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7">
                    <a:moveTo>
                      <a:pt x="11" y="3"/>
                    </a:moveTo>
                    <a:cubicBezTo>
                      <a:pt x="10" y="3"/>
                      <a:pt x="8" y="3"/>
                      <a:pt x="7" y="3"/>
                    </a:cubicBezTo>
                    <a:cubicBezTo>
                      <a:pt x="6" y="3"/>
                      <a:pt x="4" y="3"/>
                      <a:pt x="4" y="3"/>
                    </a:cubicBezTo>
                    <a:cubicBezTo>
                      <a:pt x="3" y="3"/>
                      <a:pt x="3" y="1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0" y="3"/>
                      <a:pt x="1" y="5"/>
                    </a:cubicBezTo>
                    <a:cubicBezTo>
                      <a:pt x="2" y="7"/>
                      <a:pt x="4" y="5"/>
                      <a:pt x="4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9" y="4"/>
                      <a:pt x="12" y="3"/>
                    </a:cubicBez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E99D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  <a:latin typeface="汉仪雅酷黑 55W" charset="0"/>
                  <a:cs typeface="汉仪雅酷黑 55W" charset="0"/>
                </a:endParaRPr>
              </a:p>
            </p:txBody>
          </p:sp>
          <p:sp>
            <p:nvSpPr>
              <p:cNvPr id="122" name="Freeform 231"/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2755901" y="4433888"/>
                <a:ext cx="76200" cy="0"/>
              </a:xfrm>
              <a:custGeom>
                <a:avLst/>
                <a:gdLst>
                  <a:gd name="T0" fmla="*/ 2 w 3"/>
                  <a:gd name="T1" fmla="*/ 3 w 3"/>
                  <a:gd name="T2" fmla="*/ 0 w 3"/>
                  <a:gd name="T3" fmla="*/ 2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2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99D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  <a:latin typeface="汉仪雅酷黑 55W" charset="0"/>
                  <a:cs typeface="汉仪雅酷黑 55W" charset="0"/>
                </a:endParaRPr>
              </a:p>
            </p:txBody>
          </p:sp>
          <p:sp>
            <p:nvSpPr>
              <p:cNvPr id="123" name="Freeform 232"/>
              <p:cNvSpPr/>
              <p:nvPr>
                <p:custDataLst>
                  <p:tags r:id="rId36"/>
                </p:custDataLst>
              </p:nvPr>
            </p:nvSpPr>
            <p:spPr bwMode="auto">
              <a:xfrm>
                <a:off x="2730501" y="4338638"/>
                <a:ext cx="76200" cy="47625"/>
              </a:xfrm>
              <a:custGeom>
                <a:avLst/>
                <a:gdLst>
                  <a:gd name="T0" fmla="*/ 1 w 3"/>
                  <a:gd name="T1" fmla="*/ 2 h 2"/>
                  <a:gd name="T2" fmla="*/ 2 w 3"/>
                  <a:gd name="T3" fmla="*/ 0 h 2"/>
                  <a:gd name="T4" fmla="*/ 3 w 3"/>
                  <a:gd name="T5" fmla="*/ 0 h 2"/>
                  <a:gd name="T6" fmla="*/ 0 w 3"/>
                  <a:gd name="T7" fmla="*/ 1 h 2"/>
                  <a:gd name="T8" fmla="*/ 2 w 3"/>
                  <a:gd name="T9" fmla="*/ 2 h 2"/>
                  <a:gd name="T10" fmla="*/ 1 w 3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1" y="2"/>
                      <a:pt x="2" y="1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0" y="1"/>
                      <a:pt x="0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E99D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  <a:latin typeface="汉仪雅酷黑 55W" charset="0"/>
                  <a:cs typeface="汉仪雅酷黑 55W" charset="0"/>
                </a:endParaRPr>
              </a:p>
            </p:txBody>
          </p:sp>
          <p:sp>
            <p:nvSpPr>
              <p:cNvPr id="124" name="Freeform 233"/>
              <p:cNvSpPr/>
              <p:nvPr>
                <p:custDataLst>
                  <p:tags r:id="rId37"/>
                </p:custDataLst>
              </p:nvPr>
            </p:nvSpPr>
            <p:spPr bwMode="auto">
              <a:xfrm>
                <a:off x="2755901" y="4457700"/>
                <a:ext cx="50800" cy="23812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  <a:gd name="T8" fmla="*/ 2 w 2"/>
                  <a:gd name="T9" fmla="*/ 0 h 1"/>
                  <a:gd name="T10" fmla="*/ 1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99D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  <a:latin typeface="汉仪雅酷黑 55W" charset="0"/>
                  <a:cs typeface="汉仪雅酷黑 55W" charset="0"/>
                </a:endParaRPr>
              </a:p>
            </p:txBody>
          </p:sp>
          <p:sp>
            <p:nvSpPr>
              <p:cNvPr id="125" name="Freeform 234"/>
              <p:cNvSpPr/>
              <p:nvPr>
                <p:custDataLst>
                  <p:tags r:id="rId38"/>
                </p:custDataLst>
              </p:nvPr>
            </p:nvSpPr>
            <p:spPr bwMode="auto">
              <a:xfrm>
                <a:off x="2781301" y="4386263"/>
                <a:ext cx="50800" cy="23812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0 w 2"/>
                  <a:gd name="T5" fmla="*/ 1 h 1"/>
                  <a:gd name="T6" fmla="*/ 2 w 2"/>
                  <a:gd name="T7" fmla="*/ 1 h 1"/>
                  <a:gd name="T8" fmla="*/ 2 w 2"/>
                  <a:gd name="T9" fmla="*/ 1 h 1"/>
                  <a:gd name="T10" fmla="*/ 2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E99D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  <a:latin typeface="汉仪雅酷黑 55W" charset="0"/>
                  <a:cs typeface="汉仪雅酷黑 55W" charset="0"/>
                </a:endParaRPr>
              </a:p>
            </p:txBody>
          </p:sp>
          <p:sp>
            <p:nvSpPr>
              <p:cNvPr id="126" name="Freeform 235"/>
              <p:cNvSpPr/>
              <p:nvPr>
                <p:custDataLst>
                  <p:tags r:id="rId39"/>
                </p:custDataLst>
              </p:nvPr>
            </p:nvSpPr>
            <p:spPr bwMode="auto">
              <a:xfrm>
                <a:off x="2755901" y="3697288"/>
                <a:ext cx="228600" cy="333375"/>
              </a:xfrm>
              <a:custGeom>
                <a:avLst/>
                <a:gdLst>
                  <a:gd name="T0" fmla="*/ 3 w 9"/>
                  <a:gd name="T1" fmla="*/ 1 h 14"/>
                  <a:gd name="T2" fmla="*/ 1 w 9"/>
                  <a:gd name="T3" fmla="*/ 2 h 14"/>
                  <a:gd name="T4" fmla="*/ 0 w 9"/>
                  <a:gd name="T5" fmla="*/ 6 h 14"/>
                  <a:gd name="T6" fmla="*/ 0 w 9"/>
                  <a:gd name="T7" fmla="*/ 8 h 14"/>
                  <a:gd name="T8" fmla="*/ 1 w 9"/>
                  <a:gd name="T9" fmla="*/ 11 h 14"/>
                  <a:gd name="T10" fmla="*/ 3 w 9"/>
                  <a:gd name="T11" fmla="*/ 14 h 14"/>
                  <a:gd name="T12" fmla="*/ 7 w 9"/>
                  <a:gd name="T13" fmla="*/ 12 h 14"/>
                  <a:gd name="T14" fmla="*/ 9 w 9"/>
                  <a:gd name="T15" fmla="*/ 8 h 14"/>
                  <a:gd name="T16" fmla="*/ 3 w 9"/>
                  <a:gd name="T17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14">
                    <a:moveTo>
                      <a:pt x="3" y="1"/>
                    </a:moveTo>
                    <a:cubicBezTo>
                      <a:pt x="3" y="1"/>
                      <a:pt x="1" y="1"/>
                      <a:pt x="1" y="2"/>
                    </a:cubicBezTo>
                    <a:cubicBezTo>
                      <a:pt x="0" y="3"/>
                      <a:pt x="0" y="4"/>
                      <a:pt x="0" y="6"/>
                    </a:cubicBezTo>
                    <a:cubicBezTo>
                      <a:pt x="0" y="6"/>
                      <a:pt x="0" y="7"/>
                      <a:pt x="0" y="8"/>
                    </a:cubicBezTo>
                    <a:cubicBezTo>
                      <a:pt x="0" y="8"/>
                      <a:pt x="1" y="11"/>
                      <a:pt x="1" y="11"/>
                    </a:cubicBezTo>
                    <a:cubicBezTo>
                      <a:pt x="1" y="12"/>
                      <a:pt x="2" y="14"/>
                      <a:pt x="3" y="14"/>
                    </a:cubicBezTo>
                    <a:cubicBezTo>
                      <a:pt x="4" y="14"/>
                      <a:pt x="7" y="12"/>
                      <a:pt x="7" y="12"/>
                    </a:cubicBezTo>
                    <a:cubicBezTo>
                      <a:pt x="7" y="11"/>
                      <a:pt x="9" y="10"/>
                      <a:pt x="9" y="8"/>
                    </a:cubicBezTo>
                    <a:cubicBezTo>
                      <a:pt x="8" y="5"/>
                      <a:pt x="5" y="0"/>
                      <a:pt x="3" y="1"/>
                    </a:cubicBezTo>
                    <a:close/>
                  </a:path>
                </a:pathLst>
              </a:custGeom>
              <a:solidFill>
                <a:srgbClr val="F1B1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  <a:latin typeface="汉仪雅酷黑 55W" charset="0"/>
                  <a:cs typeface="汉仪雅酷黑 55W" charset="0"/>
                </a:endParaRPr>
              </a:p>
            </p:txBody>
          </p:sp>
          <p:sp>
            <p:nvSpPr>
              <p:cNvPr id="127" name="Freeform 236"/>
              <p:cNvSpPr/>
              <p:nvPr>
                <p:custDataLst>
                  <p:tags r:id="rId40"/>
                </p:custDataLst>
              </p:nvPr>
            </p:nvSpPr>
            <p:spPr bwMode="auto">
              <a:xfrm>
                <a:off x="2755901" y="4481513"/>
                <a:ext cx="50800" cy="23812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  <a:gd name="T6" fmla="*/ 2 w 2"/>
                  <a:gd name="T7" fmla="*/ 0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99D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  <a:latin typeface="汉仪雅酷黑 55W" charset="0"/>
                  <a:cs typeface="汉仪雅酷黑 55W" charset="0"/>
                </a:endParaRPr>
              </a:p>
            </p:txBody>
          </p:sp>
          <p:sp>
            <p:nvSpPr>
              <p:cNvPr id="128" name="Freeform 237"/>
              <p:cNvSpPr/>
              <p:nvPr>
                <p:custDataLst>
                  <p:tags r:id="rId41"/>
                </p:custDataLst>
              </p:nvPr>
            </p:nvSpPr>
            <p:spPr bwMode="auto">
              <a:xfrm>
                <a:off x="2832101" y="3744913"/>
                <a:ext cx="152400" cy="285750"/>
              </a:xfrm>
              <a:custGeom>
                <a:avLst/>
                <a:gdLst>
                  <a:gd name="T0" fmla="*/ 6 w 6"/>
                  <a:gd name="T1" fmla="*/ 6 h 12"/>
                  <a:gd name="T2" fmla="*/ 2 w 6"/>
                  <a:gd name="T3" fmla="*/ 0 h 12"/>
                  <a:gd name="T4" fmla="*/ 1 w 6"/>
                  <a:gd name="T5" fmla="*/ 0 h 12"/>
                  <a:gd name="T6" fmla="*/ 2 w 6"/>
                  <a:gd name="T7" fmla="*/ 3 h 12"/>
                  <a:gd name="T8" fmla="*/ 4 w 6"/>
                  <a:gd name="T9" fmla="*/ 5 h 12"/>
                  <a:gd name="T10" fmla="*/ 3 w 6"/>
                  <a:gd name="T11" fmla="*/ 6 h 12"/>
                  <a:gd name="T12" fmla="*/ 4 w 6"/>
                  <a:gd name="T13" fmla="*/ 9 h 12"/>
                  <a:gd name="T14" fmla="*/ 0 w 6"/>
                  <a:gd name="T15" fmla="*/ 12 h 12"/>
                  <a:gd name="T16" fmla="*/ 4 w 6"/>
                  <a:gd name="T17" fmla="*/ 10 h 12"/>
                  <a:gd name="T18" fmla="*/ 6 w 6"/>
                  <a:gd name="T1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12">
                    <a:moveTo>
                      <a:pt x="6" y="6"/>
                    </a:moveTo>
                    <a:cubicBezTo>
                      <a:pt x="5" y="4"/>
                      <a:pt x="4" y="1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3"/>
                      <a:pt x="2" y="3"/>
                    </a:cubicBezTo>
                    <a:cubicBezTo>
                      <a:pt x="2" y="3"/>
                      <a:pt x="5" y="4"/>
                      <a:pt x="4" y="5"/>
                    </a:cubicBezTo>
                    <a:cubicBezTo>
                      <a:pt x="3" y="5"/>
                      <a:pt x="3" y="6"/>
                      <a:pt x="3" y="6"/>
                    </a:cubicBezTo>
                    <a:cubicBezTo>
                      <a:pt x="3" y="7"/>
                      <a:pt x="4" y="8"/>
                      <a:pt x="4" y="9"/>
                    </a:cubicBezTo>
                    <a:cubicBezTo>
                      <a:pt x="3" y="10"/>
                      <a:pt x="0" y="12"/>
                      <a:pt x="0" y="12"/>
                    </a:cubicBezTo>
                    <a:cubicBezTo>
                      <a:pt x="1" y="12"/>
                      <a:pt x="4" y="10"/>
                      <a:pt x="4" y="10"/>
                    </a:cubicBezTo>
                    <a:cubicBezTo>
                      <a:pt x="4" y="9"/>
                      <a:pt x="6" y="8"/>
                      <a:pt x="6" y="6"/>
                    </a:cubicBezTo>
                    <a:close/>
                  </a:path>
                </a:pathLst>
              </a:custGeom>
              <a:solidFill>
                <a:srgbClr val="E99D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  <a:latin typeface="汉仪雅酷黑 55W" charset="0"/>
                  <a:cs typeface="汉仪雅酷黑 55W" charset="0"/>
                </a:endParaRPr>
              </a:p>
            </p:txBody>
          </p:sp>
          <p:sp>
            <p:nvSpPr>
              <p:cNvPr id="129" name="Freeform 238"/>
              <p:cNvSpPr/>
              <p:nvPr>
                <p:custDataLst>
                  <p:tags r:id="rId42"/>
                </p:custDataLst>
              </p:nvPr>
            </p:nvSpPr>
            <p:spPr bwMode="auto">
              <a:xfrm>
                <a:off x="2579688" y="4078288"/>
                <a:ext cx="581025" cy="546100"/>
              </a:xfrm>
              <a:custGeom>
                <a:avLst/>
                <a:gdLst>
                  <a:gd name="T0" fmla="*/ 2 w 23"/>
                  <a:gd name="T1" fmla="*/ 18 h 23"/>
                  <a:gd name="T2" fmla="*/ 4 w 23"/>
                  <a:gd name="T3" fmla="*/ 18 h 23"/>
                  <a:gd name="T4" fmla="*/ 11 w 23"/>
                  <a:gd name="T5" fmla="*/ 17 h 23"/>
                  <a:gd name="T6" fmla="*/ 12 w 23"/>
                  <a:gd name="T7" fmla="*/ 15 h 23"/>
                  <a:gd name="T8" fmla="*/ 15 w 23"/>
                  <a:gd name="T9" fmla="*/ 7 h 23"/>
                  <a:gd name="T10" fmla="*/ 18 w 23"/>
                  <a:gd name="T11" fmla="*/ 2 h 23"/>
                  <a:gd name="T12" fmla="*/ 19 w 23"/>
                  <a:gd name="T13" fmla="*/ 0 h 23"/>
                  <a:gd name="T14" fmla="*/ 23 w 23"/>
                  <a:gd name="T15" fmla="*/ 9 h 23"/>
                  <a:gd name="T16" fmla="*/ 21 w 23"/>
                  <a:gd name="T17" fmla="*/ 14 h 23"/>
                  <a:gd name="T18" fmla="*/ 15 w 23"/>
                  <a:gd name="T19" fmla="*/ 21 h 23"/>
                  <a:gd name="T20" fmla="*/ 14 w 23"/>
                  <a:gd name="T21" fmla="*/ 23 h 23"/>
                  <a:gd name="T22" fmla="*/ 3 w 23"/>
                  <a:gd name="T23" fmla="*/ 23 h 23"/>
                  <a:gd name="T24" fmla="*/ 2 w 23"/>
                  <a:gd name="T25" fmla="*/ 1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23">
                    <a:moveTo>
                      <a:pt x="2" y="18"/>
                    </a:moveTo>
                    <a:cubicBezTo>
                      <a:pt x="2" y="18"/>
                      <a:pt x="3" y="18"/>
                      <a:pt x="4" y="18"/>
                    </a:cubicBezTo>
                    <a:cubicBezTo>
                      <a:pt x="5" y="18"/>
                      <a:pt x="9" y="17"/>
                      <a:pt x="11" y="17"/>
                    </a:cubicBezTo>
                    <a:cubicBezTo>
                      <a:pt x="11" y="17"/>
                      <a:pt x="11" y="16"/>
                      <a:pt x="12" y="15"/>
                    </a:cubicBezTo>
                    <a:cubicBezTo>
                      <a:pt x="13" y="14"/>
                      <a:pt x="14" y="8"/>
                      <a:pt x="15" y="7"/>
                    </a:cubicBezTo>
                    <a:cubicBezTo>
                      <a:pt x="15" y="5"/>
                      <a:pt x="16" y="2"/>
                      <a:pt x="18" y="2"/>
                    </a:cubicBezTo>
                    <a:cubicBezTo>
                      <a:pt x="18" y="2"/>
                      <a:pt x="19" y="0"/>
                      <a:pt x="19" y="0"/>
                    </a:cubicBezTo>
                    <a:cubicBezTo>
                      <a:pt x="20" y="0"/>
                      <a:pt x="23" y="5"/>
                      <a:pt x="23" y="9"/>
                    </a:cubicBezTo>
                    <a:cubicBezTo>
                      <a:pt x="22" y="12"/>
                      <a:pt x="21" y="14"/>
                      <a:pt x="21" y="14"/>
                    </a:cubicBezTo>
                    <a:cubicBezTo>
                      <a:pt x="21" y="14"/>
                      <a:pt x="16" y="20"/>
                      <a:pt x="15" y="21"/>
                    </a:cubicBezTo>
                    <a:cubicBezTo>
                      <a:pt x="14" y="22"/>
                      <a:pt x="15" y="22"/>
                      <a:pt x="14" y="23"/>
                    </a:cubicBezTo>
                    <a:cubicBezTo>
                      <a:pt x="12" y="23"/>
                      <a:pt x="3" y="23"/>
                      <a:pt x="3" y="23"/>
                    </a:cubicBezTo>
                    <a:cubicBezTo>
                      <a:pt x="3" y="23"/>
                      <a:pt x="0" y="21"/>
                      <a:pt x="2" y="18"/>
                    </a:cubicBezTo>
                    <a:close/>
                  </a:path>
                </a:pathLst>
              </a:custGeom>
              <a:solidFill>
                <a:srgbClr val="12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  <a:latin typeface="汉仪雅酷黑 55W" charset="0"/>
                  <a:cs typeface="汉仪雅酷黑 55W" charset="0"/>
                </a:endParaRPr>
              </a:p>
            </p:txBody>
          </p:sp>
          <p:sp>
            <p:nvSpPr>
              <p:cNvPr id="130" name="Freeform 239"/>
              <p:cNvSpPr/>
              <p:nvPr>
                <p:custDataLst>
                  <p:tags r:id="rId43"/>
                </p:custDataLst>
              </p:nvPr>
            </p:nvSpPr>
            <p:spPr bwMode="auto">
              <a:xfrm>
                <a:off x="2630488" y="4078288"/>
                <a:ext cx="530225" cy="546100"/>
              </a:xfrm>
              <a:custGeom>
                <a:avLst/>
                <a:gdLst>
                  <a:gd name="T0" fmla="*/ 17 w 21"/>
                  <a:gd name="T1" fmla="*/ 0 h 23"/>
                  <a:gd name="T2" fmla="*/ 16 w 21"/>
                  <a:gd name="T3" fmla="*/ 2 h 23"/>
                  <a:gd name="T4" fmla="*/ 13 w 21"/>
                  <a:gd name="T5" fmla="*/ 5 h 23"/>
                  <a:gd name="T6" fmla="*/ 17 w 21"/>
                  <a:gd name="T7" fmla="*/ 3 h 23"/>
                  <a:gd name="T8" fmla="*/ 18 w 21"/>
                  <a:gd name="T9" fmla="*/ 7 h 23"/>
                  <a:gd name="T10" fmla="*/ 15 w 21"/>
                  <a:gd name="T11" fmla="*/ 8 h 23"/>
                  <a:gd name="T12" fmla="*/ 18 w 21"/>
                  <a:gd name="T13" fmla="*/ 10 h 23"/>
                  <a:gd name="T14" fmla="*/ 18 w 21"/>
                  <a:gd name="T15" fmla="*/ 12 h 23"/>
                  <a:gd name="T16" fmla="*/ 13 w 21"/>
                  <a:gd name="T17" fmla="*/ 13 h 23"/>
                  <a:gd name="T18" fmla="*/ 16 w 21"/>
                  <a:gd name="T19" fmla="*/ 13 h 23"/>
                  <a:gd name="T20" fmla="*/ 13 w 21"/>
                  <a:gd name="T21" fmla="*/ 14 h 23"/>
                  <a:gd name="T22" fmla="*/ 16 w 21"/>
                  <a:gd name="T23" fmla="*/ 14 h 23"/>
                  <a:gd name="T24" fmla="*/ 13 w 21"/>
                  <a:gd name="T25" fmla="*/ 19 h 23"/>
                  <a:gd name="T26" fmla="*/ 11 w 21"/>
                  <a:gd name="T27" fmla="*/ 17 h 23"/>
                  <a:gd name="T28" fmla="*/ 11 w 21"/>
                  <a:gd name="T29" fmla="*/ 21 h 23"/>
                  <a:gd name="T30" fmla="*/ 9 w 21"/>
                  <a:gd name="T31" fmla="*/ 19 h 23"/>
                  <a:gd name="T32" fmla="*/ 10 w 21"/>
                  <a:gd name="T33" fmla="*/ 22 h 23"/>
                  <a:gd name="T34" fmla="*/ 4 w 21"/>
                  <a:gd name="T35" fmla="*/ 22 h 23"/>
                  <a:gd name="T36" fmla="*/ 0 w 21"/>
                  <a:gd name="T37" fmla="*/ 21 h 23"/>
                  <a:gd name="T38" fmla="*/ 1 w 21"/>
                  <a:gd name="T39" fmla="*/ 23 h 23"/>
                  <a:gd name="T40" fmla="*/ 12 w 21"/>
                  <a:gd name="T41" fmla="*/ 23 h 23"/>
                  <a:gd name="T42" fmla="*/ 13 w 21"/>
                  <a:gd name="T43" fmla="*/ 21 h 23"/>
                  <a:gd name="T44" fmla="*/ 19 w 21"/>
                  <a:gd name="T45" fmla="*/ 14 h 23"/>
                  <a:gd name="T46" fmla="*/ 21 w 21"/>
                  <a:gd name="T47" fmla="*/ 9 h 23"/>
                  <a:gd name="T48" fmla="*/ 17 w 21"/>
                  <a:gd name="T4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" h="23">
                    <a:moveTo>
                      <a:pt x="17" y="0"/>
                    </a:moveTo>
                    <a:cubicBezTo>
                      <a:pt x="17" y="0"/>
                      <a:pt x="16" y="2"/>
                      <a:pt x="16" y="2"/>
                    </a:cubicBezTo>
                    <a:cubicBezTo>
                      <a:pt x="14" y="2"/>
                      <a:pt x="14" y="3"/>
                      <a:pt x="13" y="5"/>
                    </a:cubicBezTo>
                    <a:cubicBezTo>
                      <a:pt x="15" y="3"/>
                      <a:pt x="17" y="3"/>
                      <a:pt x="17" y="3"/>
                    </a:cubicBezTo>
                    <a:cubicBezTo>
                      <a:pt x="17" y="5"/>
                      <a:pt x="18" y="6"/>
                      <a:pt x="18" y="7"/>
                    </a:cubicBezTo>
                    <a:cubicBezTo>
                      <a:pt x="18" y="7"/>
                      <a:pt x="15" y="8"/>
                      <a:pt x="15" y="8"/>
                    </a:cubicBezTo>
                    <a:cubicBezTo>
                      <a:pt x="19" y="8"/>
                      <a:pt x="18" y="10"/>
                      <a:pt x="18" y="10"/>
                    </a:cubicBezTo>
                    <a:cubicBezTo>
                      <a:pt x="18" y="10"/>
                      <a:pt x="18" y="12"/>
                      <a:pt x="18" y="12"/>
                    </a:cubicBezTo>
                    <a:cubicBezTo>
                      <a:pt x="15" y="11"/>
                      <a:pt x="13" y="13"/>
                      <a:pt x="13" y="13"/>
                    </a:cubicBezTo>
                    <a:cubicBezTo>
                      <a:pt x="15" y="12"/>
                      <a:pt x="16" y="13"/>
                      <a:pt x="16" y="13"/>
                    </a:cubicBezTo>
                    <a:cubicBezTo>
                      <a:pt x="14" y="13"/>
                      <a:pt x="13" y="14"/>
                      <a:pt x="13" y="14"/>
                    </a:cubicBezTo>
                    <a:cubicBezTo>
                      <a:pt x="14" y="13"/>
                      <a:pt x="16" y="14"/>
                      <a:pt x="16" y="14"/>
                    </a:cubicBezTo>
                    <a:cubicBezTo>
                      <a:pt x="14" y="14"/>
                      <a:pt x="13" y="19"/>
                      <a:pt x="13" y="19"/>
                    </a:cubicBezTo>
                    <a:cubicBezTo>
                      <a:pt x="13" y="17"/>
                      <a:pt x="11" y="17"/>
                      <a:pt x="11" y="17"/>
                    </a:cubicBezTo>
                    <a:cubicBezTo>
                      <a:pt x="14" y="19"/>
                      <a:pt x="12" y="21"/>
                      <a:pt x="11" y="21"/>
                    </a:cubicBezTo>
                    <a:cubicBezTo>
                      <a:pt x="10" y="21"/>
                      <a:pt x="9" y="19"/>
                      <a:pt x="9" y="19"/>
                    </a:cubicBezTo>
                    <a:cubicBezTo>
                      <a:pt x="9" y="19"/>
                      <a:pt x="10" y="22"/>
                      <a:pt x="10" y="22"/>
                    </a:cubicBezTo>
                    <a:cubicBezTo>
                      <a:pt x="9" y="22"/>
                      <a:pt x="6" y="22"/>
                      <a:pt x="4" y="22"/>
                    </a:cubicBezTo>
                    <a:cubicBezTo>
                      <a:pt x="3" y="21"/>
                      <a:pt x="1" y="21"/>
                      <a:pt x="0" y="21"/>
                    </a:cubicBezTo>
                    <a:cubicBezTo>
                      <a:pt x="0" y="22"/>
                      <a:pt x="1" y="23"/>
                      <a:pt x="1" y="23"/>
                    </a:cubicBezTo>
                    <a:cubicBezTo>
                      <a:pt x="1" y="23"/>
                      <a:pt x="10" y="23"/>
                      <a:pt x="12" y="23"/>
                    </a:cubicBezTo>
                    <a:cubicBezTo>
                      <a:pt x="13" y="22"/>
                      <a:pt x="12" y="22"/>
                      <a:pt x="13" y="21"/>
                    </a:cubicBezTo>
                    <a:cubicBezTo>
                      <a:pt x="14" y="20"/>
                      <a:pt x="19" y="14"/>
                      <a:pt x="19" y="14"/>
                    </a:cubicBezTo>
                    <a:cubicBezTo>
                      <a:pt x="19" y="14"/>
                      <a:pt x="20" y="12"/>
                      <a:pt x="21" y="9"/>
                    </a:cubicBezTo>
                    <a:cubicBezTo>
                      <a:pt x="21" y="5"/>
                      <a:pt x="18" y="0"/>
                      <a:pt x="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  <a:latin typeface="汉仪雅酷黑 55W" charset="0"/>
                  <a:cs typeface="汉仪雅酷黑 55W" charset="0"/>
                </a:endParaRPr>
              </a:p>
            </p:txBody>
          </p:sp>
          <p:sp>
            <p:nvSpPr>
              <p:cNvPr id="131" name="Freeform 240"/>
              <p:cNvSpPr/>
              <p:nvPr>
                <p:custDataLst>
                  <p:tags r:id="rId44"/>
                </p:custDataLst>
              </p:nvPr>
            </p:nvSpPr>
            <p:spPr bwMode="auto">
              <a:xfrm>
                <a:off x="2806701" y="3625851"/>
                <a:ext cx="379413" cy="831850"/>
              </a:xfrm>
              <a:custGeom>
                <a:avLst/>
                <a:gdLst>
                  <a:gd name="T0" fmla="*/ 0 w 15"/>
                  <a:gd name="T1" fmla="*/ 4 h 35"/>
                  <a:gd name="T2" fmla="*/ 2 w 15"/>
                  <a:gd name="T3" fmla="*/ 5 h 35"/>
                  <a:gd name="T4" fmla="*/ 4 w 15"/>
                  <a:gd name="T5" fmla="*/ 8 h 35"/>
                  <a:gd name="T6" fmla="*/ 6 w 15"/>
                  <a:gd name="T7" fmla="*/ 11 h 35"/>
                  <a:gd name="T8" fmla="*/ 6 w 15"/>
                  <a:gd name="T9" fmla="*/ 14 h 35"/>
                  <a:gd name="T10" fmla="*/ 4 w 15"/>
                  <a:gd name="T11" fmla="*/ 18 h 35"/>
                  <a:gd name="T12" fmla="*/ 5 w 15"/>
                  <a:gd name="T13" fmla="*/ 23 h 35"/>
                  <a:gd name="T14" fmla="*/ 4 w 15"/>
                  <a:gd name="T15" fmla="*/ 26 h 35"/>
                  <a:gd name="T16" fmla="*/ 3 w 15"/>
                  <a:gd name="T17" fmla="*/ 28 h 35"/>
                  <a:gd name="T18" fmla="*/ 4 w 15"/>
                  <a:gd name="T19" fmla="*/ 27 h 35"/>
                  <a:gd name="T20" fmla="*/ 4 w 15"/>
                  <a:gd name="T21" fmla="*/ 25 h 35"/>
                  <a:gd name="T22" fmla="*/ 7 w 15"/>
                  <a:gd name="T23" fmla="*/ 21 h 35"/>
                  <a:gd name="T24" fmla="*/ 6 w 15"/>
                  <a:gd name="T25" fmla="*/ 19 h 35"/>
                  <a:gd name="T26" fmla="*/ 8 w 15"/>
                  <a:gd name="T27" fmla="*/ 18 h 35"/>
                  <a:gd name="T28" fmla="*/ 9 w 15"/>
                  <a:gd name="T29" fmla="*/ 20 h 35"/>
                  <a:gd name="T30" fmla="*/ 10 w 15"/>
                  <a:gd name="T31" fmla="*/ 25 h 35"/>
                  <a:gd name="T32" fmla="*/ 10 w 15"/>
                  <a:gd name="T33" fmla="*/ 20 h 35"/>
                  <a:gd name="T34" fmla="*/ 11 w 15"/>
                  <a:gd name="T35" fmla="*/ 21 h 35"/>
                  <a:gd name="T36" fmla="*/ 13 w 15"/>
                  <a:gd name="T37" fmla="*/ 26 h 35"/>
                  <a:gd name="T38" fmla="*/ 12 w 15"/>
                  <a:gd name="T39" fmla="*/ 33 h 35"/>
                  <a:gd name="T40" fmla="*/ 13 w 15"/>
                  <a:gd name="T41" fmla="*/ 33 h 35"/>
                  <a:gd name="T42" fmla="*/ 13 w 15"/>
                  <a:gd name="T43" fmla="*/ 35 h 35"/>
                  <a:gd name="T44" fmla="*/ 13 w 15"/>
                  <a:gd name="T45" fmla="*/ 33 h 35"/>
                  <a:gd name="T46" fmla="*/ 13 w 15"/>
                  <a:gd name="T47" fmla="*/ 31 h 35"/>
                  <a:gd name="T48" fmla="*/ 14 w 15"/>
                  <a:gd name="T49" fmla="*/ 29 h 35"/>
                  <a:gd name="T50" fmla="*/ 14 w 15"/>
                  <a:gd name="T51" fmla="*/ 26 h 35"/>
                  <a:gd name="T52" fmla="*/ 13 w 15"/>
                  <a:gd name="T53" fmla="*/ 23 h 35"/>
                  <a:gd name="T54" fmla="*/ 13 w 15"/>
                  <a:gd name="T55" fmla="*/ 19 h 35"/>
                  <a:gd name="T56" fmla="*/ 10 w 15"/>
                  <a:gd name="T57" fmla="*/ 15 h 35"/>
                  <a:gd name="T58" fmla="*/ 10 w 15"/>
                  <a:gd name="T59" fmla="*/ 9 h 35"/>
                  <a:gd name="T60" fmla="*/ 6 w 15"/>
                  <a:gd name="T61" fmla="*/ 1 h 35"/>
                  <a:gd name="T62" fmla="*/ 2 w 15"/>
                  <a:gd name="T63" fmla="*/ 2 h 35"/>
                  <a:gd name="T64" fmla="*/ 0 w 15"/>
                  <a:gd name="T65" fmla="*/ 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" h="35">
                    <a:moveTo>
                      <a:pt x="0" y="4"/>
                    </a:moveTo>
                    <a:cubicBezTo>
                      <a:pt x="0" y="4"/>
                      <a:pt x="1" y="5"/>
                      <a:pt x="2" y="5"/>
                    </a:cubicBezTo>
                    <a:cubicBezTo>
                      <a:pt x="3" y="5"/>
                      <a:pt x="3" y="6"/>
                      <a:pt x="4" y="8"/>
                    </a:cubicBezTo>
                    <a:cubicBezTo>
                      <a:pt x="4" y="9"/>
                      <a:pt x="4" y="10"/>
                      <a:pt x="6" y="11"/>
                    </a:cubicBezTo>
                    <a:cubicBezTo>
                      <a:pt x="6" y="11"/>
                      <a:pt x="7" y="13"/>
                      <a:pt x="6" y="14"/>
                    </a:cubicBezTo>
                    <a:cubicBezTo>
                      <a:pt x="5" y="15"/>
                      <a:pt x="3" y="17"/>
                      <a:pt x="4" y="18"/>
                    </a:cubicBezTo>
                    <a:cubicBezTo>
                      <a:pt x="5" y="20"/>
                      <a:pt x="6" y="21"/>
                      <a:pt x="5" y="23"/>
                    </a:cubicBezTo>
                    <a:cubicBezTo>
                      <a:pt x="3" y="24"/>
                      <a:pt x="3" y="25"/>
                      <a:pt x="4" y="26"/>
                    </a:cubicBezTo>
                    <a:cubicBezTo>
                      <a:pt x="4" y="27"/>
                      <a:pt x="3" y="27"/>
                      <a:pt x="3" y="28"/>
                    </a:cubicBezTo>
                    <a:cubicBezTo>
                      <a:pt x="3" y="28"/>
                      <a:pt x="4" y="28"/>
                      <a:pt x="4" y="27"/>
                    </a:cubicBezTo>
                    <a:cubicBezTo>
                      <a:pt x="5" y="26"/>
                      <a:pt x="4" y="26"/>
                      <a:pt x="4" y="25"/>
                    </a:cubicBezTo>
                    <a:cubicBezTo>
                      <a:pt x="5" y="24"/>
                      <a:pt x="7" y="23"/>
                      <a:pt x="7" y="21"/>
                    </a:cubicBezTo>
                    <a:cubicBezTo>
                      <a:pt x="7" y="20"/>
                      <a:pt x="6" y="19"/>
                      <a:pt x="6" y="19"/>
                    </a:cubicBezTo>
                    <a:cubicBezTo>
                      <a:pt x="6" y="19"/>
                      <a:pt x="7" y="18"/>
                      <a:pt x="8" y="18"/>
                    </a:cubicBezTo>
                    <a:cubicBezTo>
                      <a:pt x="9" y="18"/>
                      <a:pt x="10" y="19"/>
                      <a:pt x="9" y="20"/>
                    </a:cubicBezTo>
                    <a:cubicBezTo>
                      <a:pt x="9" y="20"/>
                      <a:pt x="8" y="21"/>
                      <a:pt x="10" y="25"/>
                    </a:cubicBezTo>
                    <a:cubicBezTo>
                      <a:pt x="10" y="25"/>
                      <a:pt x="8" y="21"/>
                      <a:pt x="10" y="20"/>
                    </a:cubicBezTo>
                    <a:cubicBezTo>
                      <a:pt x="10" y="20"/>
                      <a:pt x="11" y="20"/>
                      <a:pt x="11" y="21"/>
                    </a:cubicBezTo>
                    <a:cubicBezTo>
                      <a:pt x="11" y="22"/>
                      <a:pt x="13" y="23"/>
                      <a:pt x="13" y="26"/>
                    </a:cubicBezTo>
                    <a:cubicBezTo>
                      <a:pt x="13" y="26"/>
                      <a:pt x="13" y="31"/>
                      <a:pt x="12" y="33"/>
                    </a:cubicBezTo>
                    <a:cubicBezTo>
                      <a:pt x="12" y="33"/>
                      <a:pt x="12" y="33"/>
                      <a:pt x="13" y="33"/>
                    </a:cubicBezTo>
                    <a:cubicBezTo>
                      <a:pt x="13" y="34"/>
                      <a:pt x="12" y="35"/>
                      <a:pt x="13" y="35"/>
                    </a:cubicBezTo>
                    <a:cubicBezTo>
                      <a:pt x="13" y="35"/>
                      <a:pt x="12" y="35"/>
                      <a:pt x="13" y="33"/>
                    </a:cubicBezTo>
                    <a:cubicBezTo>
                      <a:pt x="14" y="32"/>
                      <a:pt x="13" y="31"/>
                      <a:pt x="13" y="31"/>
                    </a:cubicBezTo>
                    <a:cubicBezTo>
                      <a:pt x="13" y="31"/>
                      <a:pt x="14" y="30"/>
                      <a:pt x="14" y="29"/>
                    </a:cubicBezTo>
                    <a:cubicBezTo>
                      <a:pt x="15" y="29"/>
                      <a:pt x="15" y="26"/>
                      <a:pt x="14" y="26"/>
                    </a:cubicBezTo>
                    <a:cubicBezTo>
                      <a:pt x="14" y="25"/>
                      <a:pt x="13" y="23"/>
                      <a:pt x="13" y="23"/>
                    </a:cubicBezTo>
                    <a:cubicBezTo>
                      <a:pt x="14" y="22"/>
                      <a:pt x="14" y="20"/>
                      <a:pt x="13" y="19"/>
                    </a:cubicBezTo>
                    <a:cubicBezTo>
                      <a:pt x="13" y="18"/>
                      <a:pt x="10" y="16"/>
                      <a:pt x="10" y="15"/>
                    </a:cubicBezTo>
                    <a:cubicBezTo>
                      <a:pt x="10" y="14"/>
                      <a:pt x="10" y="12"/>
                      <a:pt x="10" y="9"/>
                    </a:cubicBezTo>
                    <a:cubicBezTo>
                      <a:pt x="10" y="5"/>
                      <a:pt x="7" y="2"/>
                      <a:pt x="6" y="1"/>
                    </a:cubicBezTo>
                    <a:cubicBezTo>
                      <a:pt x="5" y="0"/>
                      <a:pt x="3" y="1"/>
                      <a:pt x="2" y="2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2815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  <a:latin typeface="汉仪雅酷黑 55W" charset="0"/>
                  <a:cs typeface="汉仪雅酷黑 55W" charset="0"/>
                </a:endParaRPr>
              </a:p>
            </p:txBody>
          </p:sp>
          <p:sp>
            <p:nvSpPr>
              <p:cNvPr id="134" name="Freeform 241"/>
              <p:cNvSpPr/>
              <p:nvPr>
                <p:custDataLst>
                  <p:tags r:id="rId45"/>
                </p:custDataLst>
              </p:nvPr>
            </p:nvSpPr>
            <p:spPr bwMode="auto">
              <a:xfrm>
                <a:off x="2755901" y="4030663"/>
                <a:ext cx="101600" cy="141287"/>
              </a:xfrm>
              <a:custGeom>
                <a:avLst/>
                <a:gdLst>
                  <a:gd name="T0" fmla="*/ 0 w 4"/>
                  <a:gd name="T1" fmla="*/ 0 h 6"/>
                  <a:gd name="T2" fmla="*/ 1 w 4"/>
                  <a:gd name="T3" fmla="*/ 2 h 6"/>
                  <a:gd name="T4" fmla="*/ 0 w 4"/>
                  <a:gd name="T5" fmla="*/ 4 h 6"/>
                  <a:gd name="T6" fmla="*/ 0 w 4"/>
                  <a:gd name="T7" fmla="*/ 6 h 6"/>
                  <a:gd name="T8" fmla="*/ 1 w 4"/>
                  <a:gd name="T9" fmla="*/ 5 h 6"/>
                  <a:gd name="T10" fmla="*/ 1 w 4"/>
                  <a:gd name="T11" fmla="*/ 3 h 6"/>
                  <a:gd name="T12" fmla="*/ 2 w 4"/>
                  <a:gd name="T13" fmla="*/ 2 h 6"/>
                  <a:gd name="T14" fmla="*/ 3 w 4"/>
                  <a:gd name="T15" fmla="*/ 1 h 6"/>
                  <a:gd name="T16" fmla="*/ 0 w 4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cubicBezTo>
                      <a:pt x="0" y="0"/>
                      <a:pt x="1" y="2"/>
                      <a:pt x="1" y="2"/>
                    </a:cubicBezTo>
                    <a:cubicBezTo>
                      <a:pt x="1" y="2"/>
                      <a:pt x="0" y="4"/>
                      <a:pt x="0" y="4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1" y="5"/>
                      <a:pt x="1" y="5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3" y="2"/>
                      <a:pt x="4" y="1"/>
                      <a:pt x="3" y="1"/>
                    </a:cubicBezTo>
                    <a:cubicBezTo>
                      <a:pt x="3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815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  <a:latin typeface="汉仪雅酷黑 55W" charset="0"/>
                  <a:cs typeface="汉仪雅酷黑 55W" charset="0"/>
                </a:endParaRPr>
              </a:p>
            </p:txBody>
          </p:sp>
          <p:sp>
            <p:nvSpPr>
              <p:cNvPr id="135" name="Freeform 242"/>
              <p:cNvSpPr/>
              <p:nvPr>
                <p:custDataLst>
                  <p:tags r:id="rId46"/>
                </p:custDataLst>
              </p:nvPr>
            </p:nvSpPr>
            <p:spPr bwMode="auto">
              <a:xfrm>
                <a:off x="2806701" y="4030663"/>
                <a:ext cx="50800" cy="2381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  <a:latin typeface="汉仪雅酷黑 55W" charset="0"/>
                  <a:cs typeface="汉仪雅酷黑 55W" charset="0"/>
                </a:endParaRPr>
              </a:p>
            </p:txBody>
          </p:sp>
          <p:sp>
            <p:nvSpPr>
              <p:cNvPr id="136" name="Freeform 243"/>
              <p:cNvSpPr/>
              <p:nvPr>
                <p:custDataLst>
                  <p:tags r:id="rId47"/>
                </p:custDataLst>
              </p:nvPr>
            </p:nvSpPr>
            <p:spPr bwMode="auto">
              <a:xfrm>
                <a:off x="2806701" y="4030663"/>
                <a:ext cx="25400" cy="47625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  <a:gd name="T8" fmla="*/ 0 w 1"/>
                  <a:gd name="T9" fmla="*/ 1 h 2"/>
                  <a:gd name="T10" fmla="*/ 0 w 1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2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  <a:latin typeface="汉仪雅酷黑 55W" charset="0"/>
                  <a:cs typeface="汉仪雅酷黑 55W" charset="0"/>
                </a:endParaRPr>
              </a:p>
            </p:txBody>
          </p:sp>
          <p:sp>
            <p:nvSpPr>
              <p:cNvPr id="137" name="Freeform 244"/>
              <p:cNvSpPr/>
              <p:nvPr>
                <p:custDataLst>
                  <p:tags r:id="rId48"/>
                </p:custDataLst>
              </p:nvPr>
            </p:nvSpPr>
            <p:spPr bwMode="auto">
              <a:xfrm>
                <a:off x="2681288" y="6238875"/>
                <a:ext cx="377825" cy="307975"/>
              </a:xfrm>
              <a:custGeom>
                <a:avLst/>
                <a:gdLst>
                  <a:gd name="T0" fmla="*/ 0 w 15"/>
                  <a:gd name="T1" fmla="*/ 11 h 13"/>
                  <a:gd name="T2" fmla="*/ 2 w 15"/>
                  <a:gd name="T3" fmla="*/ 9 h 13"/>
                  <a:gd name="T4" fmla="*/ 5 w 15"/>
                  <a:gd name="T5" fmla="*/ 6 h 13"/>
                  <a:gd name="T6" fmla="*/ 9 w 15"/>
                  <a:gd name="T7" fmla="*/ 7 h 13"/>
                  <a:gd name="T8" fmla="*/ 13 w 15"/>
                  <a:gd name="T9" fmla="*/ 0 h 13"/>
                  <a:gd name="T10" fmla="*/ 15 w 15"/>
                  <a:gd name="T11" fmla="*/ 4 h 13"/>
                  <a:gd name="T12" fmla="*/ 14 w 15"/>
                  <a:gd name="T13" fmla="*/ 11 h 13"/>
                  <a:gd name="T14" fmla="*/ 13 w 15"/>
                  <a:gd name="T15" fmla="*/ 11 h 13"/>
                  <a:gd name="T16" fmla="*/ 13 w 15"/>
                  <a:gd name="T17" fmla="*/ 6 h 13"/>
                  <a:gd name="T18" fmla="*/ 10 w 15"/>
                  <a:gd name="T19" fmla="*/ 9 h 13"/>
                  <a:gd name="T20" fmla="*/ 8 w 15"/>
                  <a:gd name="T21" fmla="*/ 12 h 13"/>
                  <a:gd name="T22" fmla="*/ 0 w 15"/>
                  <a:gd name="T23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" h="13">
                    <a:moveTo>
                      <a:pt x="0" y="11"/>
                    </a:moveTo>
                    <a:cubicBezTo>
                      <a:pt x="0" y="11"/>
                      <a:pt x="0" y="10"/>
                      <a:pt x="2" y="9"/>
                    </a:cubicBezTo>
                    <a:cubicBezTo>
                      <a:pt x="3" y="9"/>
                      <a:pt x="5" y="6"/>
                      <a:pt x="5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6"/>
                      <a:pt x="12" y="2"/>
                      <a:pt x="13" y="0"/>
                    </a:cubicBezTo>
                    <a:cubicBezTo>
                      <a:pt x="13" y="0"/>
                      <a:pt x="15" y="2"/>
                      <a:pt x="15" y="4"/>
                    </a:cubicBezTo>
                    <a:cubicBezTo>
                      <a:pt x="15" y="5"/>
                      <a:pt x="14" y="8"/>
                      <a:pt x="14" y="11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1" y="7"/>
                      <a:pt x="10" y="9"/>
                    </a:cubicBezTo>
                    <a:cubicBezTo>
                      <a:pt x="10" y="10"/>
                      <a:pt x="9" y="11"/>
                      <a:pt x="8" y="12"/>
                    </a:cubicBezTo>
                    <a:cubicBezTo>
                      <a:pt x="7" y="12"/>
                      <a:pt x="1" y="13"/>
                      <a:pt x="0" y="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  <a:latin typeface="汉仪雅酷黑 55W" charset="0"/>
                  <a:cs typeface="汉仪雅酷黑 55W" charset="0"/>
                </a:endParaRPr>
              </a:p>
            </p:txBody>
          </p:sp>
        </p:grpSp>
      </p:grpSp>
      <p:sp>
        <p:nvSpPr>
          <p:cNvPr id="2" name="MH_SubTitle_1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1397000" y="158115"/>
            <a:ext cx="3227705" cy="611505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  <a:scene3d>
              <a:camera prst="orthographicFront"/>
              <a:lightRig rig="threePt" dir="t"/>
            </a:scene3d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0" normalizeH="0" baseline="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汉仪雅酷黑 55W" charset="0"/>
                <a:ea typeface="汉仪雅酷黑 55W" charset="0"/>
                <a:sym typeface="Arial" panose="020B0604020202020204" pitchFamily="34" charset="0"/>
              </a:rPr>
              <a:t>条件循环</a:t>
            </a:r>
            <a:endParaRPr kumimoji="0" lang="zh-CN" altLang="en-US" sz="3200" b="1" i="0" u="none" strike="noStrike" kern="1200" cap="none" spc="0" normalizeH="0" baseline="0" noProof="0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汉仪雅酷黑 55W" charset="0"/>
              <a:ea typeface="汉仪雅酷黑 55W" charset="0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MH_SubTitle_1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2138045" y="876935"/>
            <a:ext cx="9448165" cy="6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chemeClr val="accent3"/>
                </a:solidFill>
                <a:latin typeface="汉仪雅酷黑 55W" charset="0"/>
                <a:ea typeface="汉仪雅酷黑 55W" charset="0"/>
                <a:cs typeface="+mj-cs"/>
                <a:sym typeface="Arial" panose="020B0604020202020204" pitchFamily="34" charset="0"/>
              </a:rPr>
              <a:t>循环次数未知，只有当循环条件成立时，才执行循环。</a:t>
            </a:r>
            <a:endParaRPr lang="zh-CN" altLang="en-US" sz="2400" b="1" dirty="0">
              <a:solidFill>
                <a:schemeClr val="accent3"/>
              </a:solidFill>
              <a:latin typeface="汉仪雅酷黑 55W" charset="0"/>
              <a:ea typeface="汉仪雅酷黑 55W" charset="0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文本框 3"/>
          <p:cNvSpPr txBox="1"/>
          <p:nvPr>
            <p:custDataLst>
              <p:tags r:id="rId51"/>
            </p:custDataLst>
          </p:nvPr>
        </p:nvSpPr>
        <p:spPr>
          <a:xfrm>
            <a:off x="2308225" y="1701800"/>
            <a:ext cx="3504565" cy="61785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>
              <a:lnSpc>
                <a:spcPct val="90000"/>
              </a:lnSpc>
            </a:pPr>
            <a:r>
              <a:rPr lang="zh-CN" sz="2800" b="1" dirty="0">
                <a:latin typeface="Arial" panose="020B0604020202020204" pitchFamily="34" charset="0"/>
                <a:ea typeface="黑体" panose="02010609060101010101" charset="-122"/>
              </a:rPr>
              <a:t>流程图</a:t>
            </a:r>
            <a:r>
              <a:rPr lang="zh-CN" altLang="en-US" sz="2800" b="1" dirty="0">
                <a:latin typeface="Arial" panose="020B0604020202020204" pitchFamily="34" charset="0"/>
                <a:ea typeface="黑体" panose="02010609060101010101" charset="-122"/>
              </a:rPr>
              <a:t>：</a:t>
            </a:r>
            <a:endParaRPr lang="zh-CN" altLang="en-US" sz="2800" b="1" dirty="0">
              <a:latin typeface="Arial" panose="020B0604020202020204" pitchFamily="34" charset="0"/>
              <a:ea typeface="黑体" panose="02010609060101010101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2183765" y="2454275"/>
            <a:ext cx="3823970" cy="3656330"/>
            <a:chOff x="3439" y="3865"/>
            <a:chExt cx="6022" cy="5758"/>
          </a:xfrm>
        </p:grpSpPr>
        <p:sp>
          <p:nvSpPr>
            <p:cNvPr id="22551" name="直接连接符 179235"/>
            <p:cNvSpPr>
              <a:spLocks noChangeShapeType="1"/>
            </p:cNvSpPr>
            <p:nvPr/>
          </p:nvSpPr>
          <p:spPr bwMode="auto">
            <a:xfrm>
              <a:off x="5539" y="6610"/>
              <a:ext cx="1" cy="45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</a:ln>
          </p:spPr>
          <p:txBody>
            <a:bodyPr>
              <a:noAutofit/>
            </a:bodyPr>
            <a:p>
              <a:pPr lvl="0" algn="l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3439" y="3865"/>
              <a:ext cx="6023" cy="5758"/>
              <a:chOff x="11781" y="3052"/>
              <a:chExt cx="6023" cy="5758"/>
            </a:xfrm>
          </p:grpSpPr>
          <p:sp>
            <p:nvSpPr>
              <p:cNvPr id="22540" name="直接连接符 179215"/>
              <p:cNvSpPr>
                <a:spLocks noChangeShapeType="1"/>
              </p:cNvSpPr>
              <p:nvPr/>
            </p:nvSpPr>
            <p:spPr bwMode="auto">
              <a:xfrm>
                <a:off x="13882" y="3052"/>
                <a:ext cx="1" cy="152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tailEnd type="triangle" w="med" len="med"/>
              </a:ln>
            </p:spPr>
            <p:txBody>
              <a:bodyPr>
                <a:noAutofit/>
              </a:bodyPr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22544" name="文本框 179221"/>
              <p:cNvSpPr txBox="1">
                <a:spLocks noChangeArrowheads="1"/>
              </p:cNvSpPr>
              <p:nvPr/>
            </p:nvSpPr>
            <p:spPr bwMode="auto">
              <a:xfrm>
                <a:off x="12171" y="6217"/>
                <a:ext cx="3435" cy="58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p>
                <a:r>
                  <a:rPr lang="zh-CN" altLang="en-US">
                    <a:solidFill>
                      <a:schemeClr val="bg1"/>
                    </a:solidFill>
                    <a:ea typeface="宋体" panose="02010600030101010101" pitchFamily="2" charset="-122"/>
                  </a:rPr>
                  <a:t>   语句或语句组</a:t>
                </a:r>
                <a:endParaRPr lang="en-US" altLang="zh-CN">
                  <a:solidFill>
                    <a:schemeClr val="bg1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2547" name="直接连接符 179226"/>
              <p:cNvSpPr>
                <a:spLocks noChangeShapeType="1"/>
              </p:cNvSpPr>
              <p:nvPr/>
            </p:nvSpPr>
            <p:spPr bwMode="auto">
              <a:xfrm flipH="1">
                <a:off x="13883" y="7760"/>
                <a:ext cx="5" cy="105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tailEnd type="triangle" w="med" len="med"/>
              </a:ln>
            </p:spPr>
            <p:txBody>
              <a:bodyPr>
                <a:noAutofit/>
              </a:bodyPr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22548" name="流程图: 决策 179228"/>
              <p:cNvSpPr>
                <a:spLocks noChangeArrowheads="1"/>
              </p:cNvSpPr>
              <p:nvPr/>
            </p:nvSpPr>
            <p:spPr bwMode="auto">
              <a:xfrm>
                <a:off x="11977" y="4595"/>
                <a:ext cx="3810" cy="1202"/>
              </a:xfrm>
              <a:prstGeom prst="flowChartDecision">
                <a:avLst/>
              </a:prstGeom>
              <a:solidFill>
                <a:schemeClr val="accent2"/>
              </a:solidFill>
              <a:ln w="12700">
                <a:noFill/>
                <a:miter lim="800000"/>
              </a:ln>
            </p:spPr>
            <p:txBody>
              <a:bodyPr wrap="none" anchor="ctr"/>
              <a:p>
                <a:pPr marL="171450" indent="-171450" algn="ctr">
                  <a:lnSpc>
                    <a:spcPct val="90000"/>
                  </a:lnSpc>
                  <a:spcBef>
                    <a:spcPct val="35000"/>
                  </a:spcBef>
                  <a:spcAft>
                    <a:spcPct val="15000"/>
                  </a:spcAft>
                  <a:buClr>
                    <a:schemeClr val="tx1"/>
                  </a:buClr>
                  <a:buSzPct val="65000"/>
                </a:pPr>
                <a:r>
                  <a:rPr lang="zh-CN" altLang="zh-CN">
                    <a:solidFill>
                      <a:schemeClr val="bg1"/>
                    </a:solidFill>
                    <a:ea typeface="宋体" panose="02010600030101010101" pitchFamily="2" charset="-122"/>
                  </a:rPr>
                  <a:t>条件？</a:t>
                </a:r>
                <a:endParaRPr lang="zh-CN" altLang="zh-CN">
                  <a:solidFill>
                    <a:schemeClr val="bg1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2552" name="文本框 179236"/>
              <p:cNvSpPr txBox="1">
                <a:spLocks noChangeArrowheads="1"/>
              </p:cNvSpPr>
              <p:nvPr/>
            </p:nvSpPr>
            <p:spPr bwMode="auto">
              <a:xfrm>
                <a:off x="15902" y="4610"/>
                <a:ext cx="548" cy="535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</p:spPr>
            <p:txBody>
              <a:bodyPr wrap="none">
                <a:spAutoFit/>
              </a:bodyPr>
              <a:p>
                <a:pPr marL="171450" indent="-171450" algn="ctr">
                  <a:lnSpc>
                    <a:spcPct val="90000"/>
                  </a:lnSpc>
                  <a:spcBef>
                    <a:spcPct val="35000"/>
                  </a:spcBef>
                  <a:spcAft>
                    <a:spcPct val="15000"/>
                  </a:spcAft>
                  <a:buClr>
                    <a:schemeClr val="tx1"/>
                  </a:buClr>
                  <a:buSzPct val="65000"/>
                </a:pPr>
                <a:r>
                  <a:rPr lang="en-US" altLang="zh-CN">
                    <a:ea typeface="宋体" panose="02010600030101010101" pitchFamily="2" charset="-122"/>
                  </a:rPr>
                  <a:t>N</a:t>
                </a:r>
                <a:endParaRPr lang="en-US" altLang="zh-CN">
                  <a:ea typeface="宋体" panose="02010600030101010101" pitchFamily="2" charset="-122"/>
                </a:endParaRPr>
              </a:p>
            </p:txBody>
          </p:sp>
          <p:sp>
            <p:nvSpPr>
              <p:cNvPr id="22553" name="文本框 179237"/>
              <p:cNvSpPr txBox="1">
                <a:spLocks noChangeArrowheads="1"/>
              </p:cNvSpPr>
              <p:nvPr/>
            </p:nvSpPr>
            <p:spPr bwMode="auto">
              <a:xfrm>
                <a:off x="13914" y="5713"/>
                <a:ext cx="528" cy="535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</p:spPr>
            <p:txBody>
              <a:bodyPr wrap="none">
                <a:spAutoFit/>
              </a:bodyPr>
              <a:p>
                <a:pPr marL="171450" indent="-171450" algn="ctr">
                  <a:lnSpc>
                    <a:spcPct val="90000"/>
                  </a:lnSpc>
                  <a:spcBef>
                    <a:spcPct val="35000"/>
                  </a:spcBef>
                  <a:spcAft>
                    <a:spcPct val="15000"/>
                  </a:spcAft>
                  <a:buClr>
                    <a:schemeClr val="tx1"/>
                  </a:buClr>
                  <a:buSzPct val="65000"/>
                </a:pPr>
                <a:r>
                  <a:rPr lang="en-US" altLang="zh-CN">
                    <a:ea typeface="宋体" panose="02010600030101010101" pitchFamily="2" charset="-122"/>
                  </a:rPr>
                  <a:t>Y</a:t>
                </a:r>
                <a:endParaRPr lang="en-US" altLang="zh-CN">
                  <a:ea typeface="宋体" panose="02010600030101010101" pitchFamily="2" charset="-122"/>
                </a:endParaRPr>
              </a:p>
            </p:txBody>
          </p:sp>
          <p:sp>
            <p:nvSpPr>
              <p:cNvPr id="22555" name="直接连接符 179241"/>
              <p:cNvSpPr>
                <a:spLocks noChangeShapeType="1"/>
              </p:cNvSpPr>
              <p:nvPr/>
            </p:nvSpPr>
            <p:spPr bwMode="auto">
              <a:xfrm>
                <a:off x="17788" y="5183"/>
                <a:ext cx="1" cy="2621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" name="直接连接符 179232"/>
              <p:cNvSpPr>
                <a:spLocks noChangeShapeType="1"/>
              </p:cNvSpPr>
              <p:nvPr/>
            </p:nvSpPr>
            <p:spPr bwMode="auto">
              <a:xfrm>
                <a:off x="15708" y="5182"/>
                <a:ext cx="2094" cy="1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" name="直接连接符 179232"/>
              <p:cNvSpPr>
                <a:spLocks noChangeShapeType="1"/>
              </p:cNvSpPr>
              <p:nvPr/>
            </p:nvSpPr>
            <p:spPr bwMode="auto">
              <a:xfrm>
                <a:off x="11781" y="7312"/>
                <a:ext cx="2094" cy="1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6" name="直接连接符 179241"/>
              <p:cNvSpPr>
                <a:spLocks noChangeShapeType="1"/>
              </p:cNvSpPr>
              <p:nvPr/>
            </p:nvSpPr>
            <p:spPr bwMode="auto">
              <a:xfrm>
                <a:off x="11795" y="4202"/>
                <a:ext cx="1" cy="3139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7" name="直接连接符 179241"/>
              <p:cNvSpPr>
                <a:spLocks noChangeShapeType="1"/>
              </p:cNvSpPr>
              <p:nvPr/>
            </p:nvSpPr>
            <p:spPr bwMode="auto">
              <a:xfrm>
                <a:off x="13876" y="6797"/>
                <a:ext cx="1" cy="54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8" name="直接连接符 179242"/>
              <p:cNvSpPr>
                <a:spLocks noChangeShapeType="1"/>
              </p:cNvSpPr>
              <p:nvPr/>
            </p:nvSpPr>
            <p:spPr bwMode="auto">
              <a:xfrm>
                <a:off x="11783" y="4201"/>
                <a:ext cx="2002" cy="1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tailEnd type="triangl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5" name="直接连接符 179232"/>
              <p:cNvSpPr>
                <a:spLocks noChangeShapeType="1"/>
              </p:cNvSpPr>
              <p:nvPr/>
            </p:nvSpPr>
            <p:spPr bwMode="auto">
              <a:xfrm>
                <a:off x="13844" y="7787"/>
                <a:ext cx="3960" cy="1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sp>
        <p:nvSpPr>
          <p:cNvPr id="37" name="MH_Text_1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7055485" y="2402205"/>
            <a:ext cx="4432935" cy="1405255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rPr>
              <a:t>while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rPr>
              <a:t>关系表达式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rPr>
              <a:t>: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rPr>
              <a:t>        语句或语句组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38" name="文本框 3"/>
          <p:cNvSpPr txBox="1"/>
          <p:nvPr>
            <p:custDataLst>
              <p:tags r:id="rId53"/>
            </p:custDataLst>
          </p:nvPr>
        </p:nvSpPr>
        <p:spPr>
          <a:xfrm>
            <a:off x="6670675" y="1742440"/>
            <a:ext cx="3617595" cy="61785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>
              <a:lnSpc>
                <a:spcPct val="90000"/>
              </a:lnSpc>
            </a:pPr>
            <a:r>
              <a:rPr lang="en-US" altLang="zh-CN" sz="3200" b="1" dirty="0">
                <a:latin typeface="Arial" panose="020B0604020202020204" pitchFamily="34" charset="0"/>
                <a:ea typeface="黑体" panose="02010609060101010101" charset="-122"/>
              </a:rPr>
              <a:t>while</a:t>
            </a:r>
            <a:r>
              <a:rPr lang="zh-CN" altLang="zh-CN" sz="3200" b="1" dirty="0">
                <a:latin typeface="Arial" panose="020B0604020202020204" pitchFamily="34" charset="0"/>
                <a:ea typeface="黑体" panose="02010609060101010101" charset="-122"/>
              </a:rPr>
              <a:t>语句</a:t>
            </a:r>
            <a:r>
              <a:rPr lang="zh-CN" altLang="en-US" sz="3200" b="1" dirty="0">
                <a:latin typeface="Arial" panose="020B0604020202020204" pitchFamily="34" charset="0"/>
                <a:ea typeface="黑体" panose="02010609060101010101" charset="-122"/>
              </a:rPr>
              <a:t>格式：</a:t>
            </a:r>
            <a:endParaRPr lang="zh-CN" altLang="en-US" sz="3200" b="1" dirty="0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911975" y="3895725"/>
            <a:ext cx="428117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latin typeface="Arial" panose="020B0604020202020204" pitchFamily="34" charset="0"/>
                <a:ea typeface="黑体" panose="02010609060101010101" charset="-122"/>
              </a:rPr>
              <a:t>s=0</a:t>
            </a:r>
            <a:endParaRPr lang="zh-CN" altLang="en-US" sz="2800" b="1" dirty="0">
              <a:latin typeface="Arial" panose="020B0604020202020204" pitchFamily="34" charset="0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Arial" panose="020B0604020202020204" pitchFamily="34" charset="0"/>
                <a:ea typeface="黑体" panose="02010609060101010101" charset="-122"/>
              </a:rPr>
              <a:t>while s &lt;= 30: </a:t>
            </a:r>
            <a:endParaRPr lang="zh-CN" altLang="en-US" sz="2800" b="1" dirty="0">
              <a:latin typeface="Arial" panose="020B0604020202020204" pitchFamily="34" charset="0"/>
              <a:ea typeface="黑体" panose="02010609060101010101" charset="-122"/>
            </a:endParaRPr>
          </a:p>
          <a:p>
            <a:pPr lvl="1" indent="0">
              <a:lnSpc>
                <a:spcPct val="150000"/>
              </a:lnSpc>
            </a:pPr>
            <a:r>
              <a:rPr lang="zh-CN" altLang="en-US" sz="2800" b="1" dirty="0">
                <a:latin typeface="Arial" panose="020B0604020202020204" pitchFamily="34" charset="0"/>
                <a:ea typeface="黑体" panose="02010609060101010101" charset="-122"/>
              </a:rPr>
              <a:t> s = s+10     #循环体</a:t>
            </a:r>
            <a:endParaRPr lang="zh-CN" altLang="en-US" sz="2800" b="1" dirty="0">
              <a:latin typeface="Arial" panose="020B0604020202020204" pitchFamily="34" charset="0"/>
              <a:ea typeface="黑体" panose="02010609060101010101" charset="-122"/>
            </a:endParaRPr>
          </a:p>
          <a:p>
            <a:pPr lvl="1" indent="0">
              <a:lnSpc>
                <a:spcPct val="150000"/>
              </a:lnSpc>
            </a:pPr>
            <a:r>
              <a:rPr lang="zh-CN" altLang="en-US" sz="2800" b="1" dirty="0">
                <a:latin typeface="Arial" panose="020B0604020202020204" pitchFamily="34" charset="0"/>
                <a:ea typeface="黑体" panose="02010609060101010101" charset="-122"/>
              </a:rPr>
              <a:t> print (s)      #循环体</a:t>
            </a:r>
            <a:endParaRPr lang="zh-CN" altLang="en-US" sz="2400" dirty="0">
              <a:latin typeface="Arial" panose="020B0604020202020204" pitchFamily="34" charset="0"/>
              <a:ea typeface="黑体" panose="02010609060101010101" charset="-122"/>
            </a:endParaRPr>
          </a:p>
        </p:txBody>
      </p:sp>
    </p:spTree>
    <p:custDataLst>
      <p:tags r:id="rId5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7" grpId="0"/>
      <p:bldP spid="7" grpId="1"/>
      <p:bldP spid="37" grpId="0"/>
      <p:bldP spid="38" grpId="0"/>
      <p:bldP spid="38" grpId="1"/>
      <p:bldP spid="2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图片 10" descr="劳动节小清新 拷贝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6384" y="1905"/>
            <a:ext cx="12198349" cy="6858000"/>
          </a:xfrm>
          <a:prstGeom prst="rect">
            <a:avLst/>
          </a:prstGeom>
        </p:spPr>
      </p:pic>
      <p:pic>
        <p:nvPicPr>
          <p:cNvPr id="6" name="图片 5" descr="e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65262" y="508765"/>
            <a:ext cx="11430536" cy="5839835"/>
          </a:xfrm>
          <a:prstGeom prst="rect">
            <a:avLst/>
          </a:prstGeom>
        </p:spPr>
      </p:pic>
      <p:grpSp>
        <p:nvGrpSpPr>
          <p:cNvPr id="8" name="组合 7"/>
          <p:cNvGrpSpPr/>
          <p:nvPr>
            <p:custDataLst>
              <p:tags r:id="rId5"/>
            </p:custDataLst>
          </p:nvPr>
        </p:nvGrpSpPr>
        <p:grpSpPr>
          <a:xfrm>
            <a:off x="461645" y="697199"/>
            <a:ext cx="2909856" cy="2054891"/>
            <a:chOff x="6985553" y="1340768"/>
            <a:chExt cx="2854865" cy="2016224"/>
          </a:xfrm>
        </p:grpSpPr>
        <p:sp>
          <p:nvSpPr>
            <p:cNvPr id="9" name="弦形 8"/>
            <p:cNvSpPr/>
            <p:nvPr>
              <p:custDataLst>
                <p:tags r:id="rId6"/>
              </p:custDataLst>
            </p:nvPr>
          </p:nvSpPr>
          <p:spPr>
            <a:xfrm rot="4202246">
              <a:off x="7824194" y="1340768"/>
              <a:ext cx="2016224" cy="2016224"/>
            </a:xfrm>
            <a:prstGeom prst="chord">
              <a:avLst>
                <a:gd name="adj1" fmla="val 2976139"/>
                <a:gd name="adj2" fmla="val 1014886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prstClr val="white"/>
                </a:solidFill>
                <a:latin typeface="汉仪雅酷黑 55W" charset="0"/>
                <a:cs typeface="汉仪雅酷黑 55W" charset="0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6985553" y="1648569"/>
              <a:ext cx="467345" cy="1634820"/>
              <a:chOff x="2376488" y="3625851"/>
              <a:chExt cx="835025" cy="2920999"/>
            </a:xfrm>
          </p:grpSpPr>
          <p:sp>
            <p:nvSpPr>
              <p:cNvPr id="14" name="AutoShape 202"/>
              <p:cNvSpPr>
                <a:spLocks noChangeAspect="1" noChangeArrowheads="1" noTextEdit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2376488" y="3675063"/>
                <a:ext cx="835025" cy="2849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  <a:latin typeface="汉仪雅酷黑 55W" charset="0"/>
                  <a:cs typeface="汉仪雅酷黑 55W" charset="0"/>
                </a:endParaRPr>
              </a:p>
            </p:txBody>
          </p:sp>
          <p:sp>
            <p:nvSpPr>
              <p:cNvPr id="52" name="Freeform 204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2681288" y="5597525"/>
                <a:ext cx="227013" cy="830262"/>
              </a:xfrm>
              <a:custGeom>
                <a:avLst/>
                <a:gdLst>
                  <a:gd name="T0" fmla="*/ 0 w 9"/>
                  <a:gd name="T1" fmla="*/ 34 h 35"/>
                  <a:gd name="T2" fmla="*/ 6 w 9"/>
                  <a:gd name="T3" fmla="*/ 30 h 35"/>
                  <a:gd name="T4" fmla="*/ 8 w 9"/>
                  <a:gd name="T5" fmla="*/ 26 h 35"/>
                  <a:gd name="T6" fmla="*/ 7 w 9"/>
                  <a:gd name="T7" fmla="*/ 21 h 35"/>
                  <a:gd name="T8" fmla="*/ 9 w 9"/>
                  <a:gd name="T9" fmla="*/ 13 h 35"/>
                  <a:gd name="T10" fmla="*/ 5 w 9"/>
                  <a:gd name="T11" fmla="*/ 0 h 35"/>
                  <a:gd name="T12" fmla="*/ 0 w 9"/>
                  <a:gd name="T13" fmla="*/ 0 h 35"/>
                  <a:gd name="T14" fmla="*/ 1 w 9"/>
                  <a:gd name="T15" fmla="*/ 4 h 35"/>
                  <a:gd name="T16" fmla="*/ 3 w 9"/>
                  <a:gd name="T17" fmla="*/ 24 h 35"/>
                  <a:gd name="T18" fmla="*/ 3 w 9"/>
                  <a:gd name="T19" fmla="*/ 27 h 35"/>
                  <a:gd name="T20" fmla="*/ 1 w 9"/>
                  <a:gd name="T21" fmla="*/ 32 h 35"/>
                  <a:gd name="T22" fmla="*/ 0 w 9"/>
                  <a:gd name="T23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5">
                    <a:moveTo>
                      <a:pt x="0" y="34"/>
                    </a:moveTo>
                    <a:cubicBezTo>
                      <a:pt x="0" y="34"/>
                      <a:pt x="5" y="35"/>
                      <a:pt x="6" y="30"/>
                    </a:cubicBezTo>
                    <a:cubicBezTo>
                      <a:pt x="8" y="25"/>
                      <a:pt x="8" y="26"/>
                      <a:pt x="8" y="26"/>
                    </a:cubicBezTo>
                    <a:cubicBezTo>
                      <a:pt x="8" y="26"/>
                      <a:pt x="7" y="23"/>
                      <a:pt x="7" y="21"/>
                    </a:cubicBezTo>
                    <a:cubicBezTo>
                      <a:pt x="7" y="19"/>
                      <a:pt x="9" y="14"/>
                      <a:pt x="9" y="13"/>
                    </a:cubicBezTo>
                    <a:cubicBezTo>
                      <a:pt x="9" y="12"/>
                      <a:pt x="5" y="0"/>
                      <a:pt x="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3"/>
                      <a:pt x="1" y="4"/>
                    </a:cubicBezTo>
                    <a:cubicBezTo>
                      <a:pt x="1" y="4"/>
                      <a:pt x="3" y="23"/>
                      <a:pt x="3" y="24"/>
                    </a:cubicBezTo>
                    <a:cubicBezTo>
                      <a:pt x="3" y="25"/>
                      <a:pt x="3" y="27"/>
                      <a:pt x="3" y="27"/>
                    </a:cubicBezTo>
                    <a:cubicBezTo>
                      <a:pt x="3" y="28"/>
                      <a:pt x="2" y="31"/>
                      <a:pt x="1" y="32"/>
                    </a:cubicBezTo>
                    <a:cubicBezTo>
                      <a:pt x="1" y="32"/>
                      <a:pt x="1" y="33"/>
                      <a:pt x="0" y="34"/>
                    </a:cubicBezTo>
                    <a:close/>
                  </a:path>
                </a:pathLst>
              </a:custGeom>
              <a:solidFill>
                <a:srgbClr val="F1B1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  <a:latin typeface="汉仪雅酷黑 55W" charset="0"/>
                  <a:cs typeface="汉仪雅酷黑 55W" charset="0"/>
                </a:endParaRPr>
              </a:p>
            </p:txBody>
          </p:sp>
          <p:sp>
            <p:nvSpPr>
              <p:cNvPr id="96" name="Freeform 205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2806701" y="6215063"/>
                <a:ext cx="76200" cy="166687"/>
              </a:xfrm>
              <a:custGeom>
                <a:avLst/>
                <a:gdLst>
                  <a:gd name="T0" fmla="*/ 0 w 3"/>
                  <a:gd name="T1" fmla="*/ 7 h 7"/>
                  <a:gd name="T2" fmla="*/ 0 w 3"/>
                  <a:gd name="T3" fmla="*/ 5 h 7"/>
                  <a:gd name="T4" fmla="*/ 2 w 3"/>
                  <a:gd name="T5" fmla="*/ 0 h 7"/>
                  <a:gd name="T6" fmla="*/ 3 w 3"/>
                  <a:gd name="T7" fmla="*/ 0 h 7"/>
                  <a:gd name="T8" fmla="*/ 0 w 3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5"/>
                    </a:cubicBezTo>
                    <a:cubicBezTo>
                      <a:pt x="1" y="5"/>
                      <a:pt x="2" y="1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E99D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  <a:latin typeface="汉仪雅酷黑 55W" charset="0"/>
                  <a:cs typeface="汉仪雅酷黑 55W" charset="0"/>
                </a:endParaRPr>
              </a:p>
            </p:txBody>
          </p:sp>
          <p:sp>
            <p:nvSpPr>
              <p:cNvPr id="97" name="Freeform 206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2630488" y="6334125"/>
                <a:ext cx="227013" cy="165100"/>
              </a:xfrm>
              <a:custGeom>
                <a:avLst/>
                <a:gdLst>
                  <a:gd name="T0" fmla="*/ 0 w 9"/>
                  <a:gd name="T1" fmla="*/ 5 h 7"/>
                  <a:gd name="T2" fmla="*/ 0 w 9"/>
                  <a:gd name="T3" fmla="*/ 6 h 7"/>
                  <a:gd name="T4" fmla="*/ 3 w 9"/>
                  <a:gd name="T5" fmla="*/ 6 h 7"/>
                  <a:gd name="T6" fmla="*/ 8 w 9"/>
                  <a:gd name="T7" fmla="*/ 2 h 7"/>
                  <a:gd name="T8" fmla="*/ 9 w 9"/>
                  <a:gd name="T9" fmla="*/ 0 h 7"/>
                  <a:gd name="T10" fmla="*/ 5 w 9"/>
                  <a:gd name="T11" fmla="*/ 3 h 7"/>
                  <a:gd name="T12" fmla="*/ 2 w 9"/>
                  <a:gd name="T13" fmla="*/ 3 h 7"/>
                  <a:gd name="T14" fmla="*/ 0 w 9"/>
                  <a:gd name="T1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7">
                    <a:moveTo>
                      <a:pt x="0" y="5"/>
                    </a:moveTo>
                    <a:cubicBezTo>
                      <a:pt x="0" y="5"/>
                      <a:pt x="0" y="5"/>
                      <a:pt x="0" y="6"/>
                    </a:cubicBezTo>
                    <a:cubicBezTo>
                      <a:pt x="1" y="7"/>
                      <a:pt x="2" y="7"/>
                      <a:pt x="3" y="6"/>
                    </a:cubicBezTo>
                    <a:cubicBezTo>
                      <a:pt x="7" y="5"/>
                      <a:pt x="8" y="2"/>
                      <a:pt x="8" y="2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6" y="2"/>
                      <a:pt x="5" y="3"/>
                    </a:cubicBezTo>
                    <a:cubicBezTo>
                      <a:pt x="4" y="3"/>
                      <a:pt x="2" y="3"/>
                      <a:pt x="2" y="3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  <a:latin typeface="汉仪雅酷黑 55W" charset="0"/>
                  <a:cs typeface="汉仪雅酷黑 55W" charset="0"/>
                </a:endParaRPr>
              </a:p>
            </p:txBody>
          </p:sp>
          <p:sp>
            <p:nvSpPr>
              <p:cNvPr id="98" name="Freeform 207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2681288" y="5597525"/>
                <a:ext cx="227013" cy="665162"/>
              </a:xfrm>
              <a:custGeom>
                <a:avLst/>
                <a:gdLst>
                  <a:gd name="T0" fmla="*/ 0 w 9"/>
                  <a:gd name="T1" fmla="*/ 0 h 28"/>
                  <a:gd name="T2" fmla="*/ 0 w 9"/>
                  <a:gd name="T3" fmla="*/ 2 h 28"/>
                  <a:gd name="T4" fmla="*/ 1 w 9"/>
                  <a:gd name="T5" fmla="*/ 1 h 28"/>
                  <a:gd name="T6" fmla="*/ 6 w 9"/>
                  <a:gd name="T7" fmla="*/ 4 h 28"/>
                  <a:gd name="T8" fmla="*/ 7 w 9"/>
                  <a:gd name="T9" fmla="*/ 14 h 28"/>
                  <a:gd name="T10" fmla="*/ 6 w 9"/>
                  <a:gd name="T11" fmla="*/ 22 h 28"/>
                  <a:gd name="T12" fmla="*/ 5 w 9"/>
                  <a:gd name="T13" fmla="*/ 27 h 28"/>
                  <a:gd name="T14" fmla="*/ 6 w 9"/>
                  <a:gd name="T15" fmla="*/ 27 h 28"/>
                  <a:gd name="T16" fmla="*/ 7 w 9"/>
                  <a:gd name="T17" fmla="*/ 27 h 28"/>
                  <a:gd name="T18" fmla="*/ 8 w 9"/>
                  <a:gd name="T19" fmla="*/ 26 h 28"/>
                  <a:gd name="T20" fmla="*/ 7 w 9"/>
                  <a:gd name="T21" fmla="*/ 21 h 28"/>
                  <a:gd name="T22" fmla="*/ 9 w 9"/>
                  <a:gd name="T23" fmla="*/ 13 h 28"/>
                  <a:gd name="T24" fmla="*/ 5 w 9"/>
                  <a:gd name="T25" fmla="*/ 0 h 28"/>
                  <a:gd name="T26" fmla="*/ 0 w 9"/>
                  <a:gd name="T2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" h="28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5" y="3"/>
                      <a:pt x="6" y="4"/>
                    </a:cubicBezTo>
                    <a:cubicBezTo>
                      <a:pt x="6" y="6"/>
                      <a:pt x="7" y="12"/>
                      <a:pt x="7" y="14"/>
                    </a:cubicBezTo>
                    <a:cubicBezTo>
                      <a:pt x="6" y="16"/>
                      <a:pt x="6" y="21"/>
                      <a:pt x="6" y="22"/>
                    </a:cubicBezTo>
                    <a:cubicBezTo>
                      <a:pt x="6" y="23"/>
                      <a:pt x="6" y="26"/>
                      <a:pt x="5" y="27"/>
                    </a:cubicBezTo>
                    <a:cubicBezTo>
                      <a:pt x="5" y="27"/>
                      <a:pt x="5" y="28"/>
                      <a:pt x="6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6"/>
                      <a:pt x="7" y="23"/>
                      <a:pt x="7" y="21"/>
                    </a:cubicBezTo>
                    <a:cubicBezTo>
                      <a:pt x="7" y="19"/>
                      <a:pt x="9" y="14"/>
                      <a:pt x="9" y="13"/>
                    </a:cubicBezTo>
                    <a:cubicBezTo>
                      <a:pt x="9" y="12"/>
                      <a:pt x="5" y="0"/>
                      <a:pt x="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D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  <a:latin typeface="汉仪雅酷黑 55W" charset="0"/>
                  <a:cs typeface="汉仪雅酷黑 55W" charset="0"/>
                </a:endParaRPr>
              </a:p>
            </p:txBody>
          </p:sp>
          <p:sp>
            <p:nvSpPr>
              <p:cNvPr id="99" name="Freeform 208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2705101" y="5692775"/>
                <a:ext cx="76200" cy="23812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1 h 1"/>
                  <a:gd name="T6" fmla="*/ 3 w 3"/>
                  <a:gd name="T7" fmla="*/ 0 h 1"/>
                  <a:gd name="T8" fmla="*/ 0 w 3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E99D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  <a:latin typeface="汉仪雅酷黑 55W" charset="0"/>
                  <a:cs typeface="汉仪雅酷黑 55W" charset="0"/>
                </a:endParaRPr>
              </a:p>
            </p:txBody>
          </p:sp>
          <p:sp>
            <p:nvSpPr>
              <p:cNvPr id="100" name="Freeform 209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2781301" y="5573713"/>
                <a:ext cx="328613" cy="901700"/>
              </a:xfrm>
              <a:custGeom>
                <a:avLst/>
                <a:gdLst>
                  <a:gd name="T0" fmla="*/ 0 w 13"/>
                  <a:gd name="T1" fmla="*/ 37 h 38"/>
                  <a:gd name="T2" fmla="*/ 2 w 13"/>
                  <a:gd name="T3" fmla="*/ 31 h 38"/>
                  <a:gd name="T4" fmla="*/ 4 w 13"/>
                  <a:gd name="T5" fmla="*/ 25 h 38"/>
                  <a:gd name="T6" fmla="*/ 3 w 13"/>
                  <a:gd name="T7" fmla="*/ 6 h 38"/>
                  <a:gd name="T8" fmla="*/ 2 w 13"/>
                  <a:gd name="T9" fmla="*/ 1 h 38"/>
                  <a:gd name="T10" fmla="*/ 10 w 13"/>
                  <a:gd name="T11" fmla="*/ 0 h 38"/>
                  <a:gd name="T12" fmla="*/ 11 w 13"/>
                  <a:gd name="T13" fmla="*/ 5 h 38"/>
                  <a:gd name="T14" fmla="*/ 11 w 13"/>
                  <a:gd name="T15" fmla="*/ 18 h 38"/>
                  <a:gd name="T16" fmla="*/ 9 w 13"/>
                  <a:gd name="T17" fmla="*/ 29 h 38"/>
                  <a:gd name="T18" fmla="*/ 4 w 13"/>
                  <a:gd name="T19" fmla="*/ 38 h 38"/>
                  <a:gd name="T20" fmla="*/ 0 w 13"/>
                  <a:gd name="T21" fmla="*/ 3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38">
                    <a:moveTo>
                      <a:pt x="0" y="37"/>
                    </a:moveTo>
                    <a:cubicBezTo>
                      <a:pt x="0" y="37"/>
                      <a:pt x="2" y="32"/>
                      <a:pt x="2" y="31"/>
                    </a:cubicBezTo>
                    <a:cubicBezTo>
                      <a:pt x="3" y="29"/>
                      <a:pt x="4" y="25"/>
                      <a:pt x="4" y="25"/>
                    </a:cubicBezTo>
                    <a:cubicBezTo>
                      <a:pt x="4" y="24"/>
                      <a:pt x="4" y="7"/>
                      <a:pt x="3" y="6"/>
                    </a:cubicBezTo>
                    <a:cubicBezTo>
                      <a:pt x="2" y="5"/>
                      <a:pt x="1" y="2"/>
                      <a:pt x="2" y="1"/>
                    </a:cubicBezTo>
                    <a:cubicBezTo>
                      <a:pt x="2" y="1"/>
                      <a:pt x="10" y="0"/>
                      <a:pt x="10" y="0"/>
                    </a:cubicBezTo>
                    <a:cubicBezTo>
                      <a:pt x="10" y="0"/>
                      <a:pt x="10" y="4"/>
                      <a:pt x="11" y="5"/>
                    </a:cubicBezTo>
                    <a:cubicBezTo>
                      <a:pt x="11" y="6"/>
                      <a:pt x="13" y="13"/>
                      <a:pt x="11" y="18"/>
                    </a:cubicBezTo>
                    <a:cubicBezTo>
                      <a:pt x="9" y="24"/>
                      <a:pt x="8" y="26"/>
                      <a:pt x="9" y="29"/>
                    </a:cubicBezTo>
                    <a:cubicBezTo>
                      <a:pt x="4" y="38"/>
                      <a:pt x="4" y="38"/>
                      <a:pt x="4" y="38"/>
                    </a:cubicBez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1B1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  <a:latin typeface="汉仪雅酷黑 55W" charset="0"/>
                  <a:cs typeface="汉仪雅酷黑 55W" charset="0"/>
                </a:endParaRPr>
              </a:p>
            </p:txBody>
          </p:sp>
          <p:sp>
            <p:nvSpPr>
              <p:cNvPr id="101" name="Freeform 210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2933701" y="5597525"/>
                <a:ext cx="176213" cy="665162"/>
              </a:xfrm>
              <a:custGeom>
                <a:avLst/>
                <a:gdLst>
                  <a:gd name="T0" fmla="*/ 2 w 7"/>
                  <a:gd name="T1" fmla="*/ 1 h 28"/>
                  <a:gd name="T2" fmla="*/ 3 w 7"/>
                  <a:gd name="T3" fmla="*/ 6 h 28"/>
                  <a:gd name="T4" fmla="*/ 2 w 7"/>
                  <a:gd name="T5" fmla="*/ 22 h 28"/>
                  <a:gd name="T6" fmla="*/ 2 w 7"/>
                  <a:gd name="T7" fmla="*/ 28 h 28"/>
                  <a:gd name="T8" fmla="*/ 3 w 7"/>
                  <a:gd name="T9" fmla="*/ 27 h 28"/>
                  <a:gd name="T10" fmla="*/ 3 w 7"/>
                  <a:gd name="T11" fmla="*/ 27 h 28"/>
                  <a:gd name="T12" fmla="*/ 5 w 7"/>
                  <a:gd name="T13" fmla="*/ 17 h 28"/>
                  <a:gd name="T14" fmla="*/ 5 w 7"/>
                  <a:gd name="T15" fmla="*/ 4 h 28"/>
                  <a:gd name="T16" fmla="*/ 4 w 7"/>
                  <a:gd name="T17" fmla="*/ 0 h 28"/>
                  <a:gd name="T18" fmla="*/ 2 w 7"/>
                  <a:gd name="T19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28">
                    <a:moveTo>
                      <a:pt x="2" y="1"/>
                    </a:moveTo>
                    <a:cubicBezTo>
                      <a:pt x="2" y="1"/>
                      <a:pt x="3" y="5"/>
                      <a:pt x="3" y="6"/>
                    </a:cubicBezTo>
                    <a:cubicBezTo>
                      <a:pt x="4" y="6"/>
                      <a:pt x="5" y="15"/>
                      <a:pt x="2" y="22"/>
                    </a:cubicBezTo>
                    <a:cubicBezTo>
                      <a:pt x="2" y="22"/>
                      <a:pt x="0" y="26"/>
                      <a:pt x="2" y="28"/>
                    </a:cubicBezTo>
                    <a:cubicBezTo>
                      <a:pt x="2" y="28"/>
                      <a:pt x="2" y="26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2" y="24"/>
                      <a:pt x="3" y="22"/>
                      <a:pt x="5" y="17"/>
                    </a:cubicBezTo>
                    <a:cubicBezTo>
                      <a:pt x="7" y="12"/>
                      <a:pt x="5" y="5"/>
                      <a:pt x="5" y="4"/>
                    </a:cubicBezTo>
                    <a:cubicBezTo>
                      <a:pt x="4" y="4"/>
                      <a:pt x="4" y="1"/>
                      <a:pt x="4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E99D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  <a:latin typeface="汉仪雅酷黑 55W" charset="0"/>
                  <a:cs typeface="汉仪雅酷黑 55W" charset="0"/>
                </a:endParaRPr>
              </a:p>
            </p:txBody>
          </p:sp>
          <p:sp>
            <p:nvSpPr>
              <p:cNvPr id="102" name="Freeform 211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2554288" y="4741863"/>
                <a:ext cx="530225" cy="974725"/>
              </a:xfrm>
              <a:custGeom>
                <a:avLst/>
                <a:gdLst>
                  <a:gd name="T0" fmla="*/ 0 w 21"/>
                  <a:gd name="T1" fmla="*/ 5 h 41"/>
                  <a:gd name="T2" fmla="*/ 4 w 21"/>
                  <a:gd name="T3" fmla="*/ 38 h 41"/>
                  <a:gd name="T4" fmla="*/ 19 w 21"/>
                  <a:gd name="T5" fmla="*/ 38 h 41"/>
                  <a:gd name="T6" fmla="*/ 20 w 21"/>
                  <a:gd name="T7" fmla="*/ 17 h 41"/>
                  <a:gd name="T8" fmla="*/ 21 w 21"/>
                  <a:gd name="T9" fmla="*/ 7 h 41"/>
                  <a:gd name="T10" fmla="*/ 19 w 21"/>
                  <a:gd name="T11" fmla="*/ 3 h 41"/>
                  <a:gd name="T12" fmla="*/ 3 w 21"/>
                  <a:gd name="T13" fmla="*/ 0 h 41"/>
                  <a:gd name="T14" fmla="*/ 0 w 21"/>
                  <a:gd name="T15" fmla="*/ 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41">
                    <a:moveTo>
                      <a:pt x="0" y="5"/>
                    </a:moveTo>
                    <a:cubicBezTo>
                      <a:pt x="0" y="5"/>
                      <a:pt x="2" y="33"/>
                      <a:pt x="4" y="38"/>
                    </a:cubicBezTo>
                    <a:cubicBezTo>
                      <a:pt x="4" y="38"/>
                      <a:pt x="15" y="41"/>
                      <a:pt x="19" y="38"/>
                    </a:cubicBezTo>
                    <a:cubicBezTo>
                      <a:pt x="19" y="38"/>
                      <a:pt x="19" y="19"/>
                      <a:pt x="20" y="17"/>
                    </a:cubicBezTo>
                    <a:cubicBezTo>
                      <a:pt x="21" y="14"/>
                      <a:pt x="21" y="9"/>
                      <a:pt x="21" y="7"/>
                    </a:cubicBezTo>
                    <a:cubicBezTo>
                      <a:pt x="20" y="6"/>
                      <a:pt x="19" y="3"/>
                      <a:pt x="19" y="3"/>
                    </a:cubicBezTo>
                    <a:cubicBezTo>
                      <a:pt x="3" y="0"/>
                      <a:pt x="3" y="0"/>
                      <a:pt x="3" y="0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2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  <a:latin typeface="汉仪雅酷黑 55W" charset="0"/>
                  <a:cs typeface="汉仪雅酷黑 55W" charset="0"/>
                </a:endParaRPr>
              </a:p>
            </p:txBody>
          </p:sp>
          <p:sp>
            <p:nvSpPr>
              <p:cNvPr id="103" name="Freeform 212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2832101" y="3935413"/>
                <a:ext cx="152400" cy="119062"/>
              </a:xfrm>
              <a:custGeom>
                <a:avLst/>
                <a:gdLst>
                  <a:gd name="T0" fmla="*/ 0 w 96"/>
                  <a:gd name="T1" fmla="*/ 45 h 75"/>
                  <a:gd name="T2" fmla="*/ 16 w 96"/>
                  <a:gd name="T3" fmla="*/ 75 h 75"/>
                  <a:gd name="T4" fmla="*/ 64 w 96"/>
                  <a:gd name="T5" fmla="*/ 75 h 75"/>
                  <a:gd name="T6" fmla="*/ 96 w 96"/>
                  <a:gd name="T7" fmla="*/ 0 h 75"/>
                  <a:gd name="T8" fmla="*/ 64 w 96"/>
                  <a:gd name="T9" fmla="*/ 0 h 75"/>
                  <a:gd name="T10" fmla="*/ 0 w 96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75">
                    <a:moveTo>
                      <a:pt x="0" y="45"/>
                    </a:moveTo>
                    <a:lnTo>
                      <a:pt x="16" y="75"/>
                    </a:lnTo>
                    <a:lnTo>
                      <a:pt x="64" y="75"/>
                    </a:lnTo>
                    <a:lnTo>
                      <a:pt x="96" y="0"/>
                    </a:lnTo>
                    <a:lnTo>
                      <a:pt x="64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99D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  <a:latin typeface="汉仪雅酷黑 55W" charset="0"/>
                  <a:cs typeface="汉仪雅酷黑 55W" charset="0"/>
                </a:endParaRPr>
              </a:p>
            </p:txBody>
          </p:sp>
          <p:sp>
            <p:nvSpPr>
              <p:cNvPr id="104" name="Freeform 213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2681288" y="3673476"/>
                <a:ext cx="176213" cy="474662"/>
              </a:xfrm>
              <a:custGeom>
                <a:avLst/>
                <a:gdLst>
                  <a:gd name="T0" fmla="*/ 6 w 7"/>
                  <a:gd name="T1" fmla="*/ 20 h 20"/>
                  <a:gd name="T2" fmla="*/ 3 w 7"/>
                  <a:gd name="T3" fmla="*/ 16 h 20"/>
                  <a:gd name="T4" fmla="*/ 3 w 7"/>
                  <a:gd name="T5" fmla="*/ 13 h 20"/>
                  <a:gd name="T6" fmla="*/ 2 w 7"/>
                  <a:gd name="T7" fmla="*/ 9 h 20"/>
                  <a:gd name="T8" fmla="*/ 3 w 7"/>
                  <a:gd name="T9" fmla="*/ 1 h 20"/>
                  <a:gd name="T10" fmla="*/ 7 w 7"/>
                  <a:gd name="T11" fmla="*/ 0 h 20"/>
                  <a:gd name="T12" fmla="*/ 6 w 7"/>
                  <a:gd name="T13" fmla="*/ 2 h 20"/>
                  <a:gd name="T14" fmla="*/ 7 w 7"/>
                  <a:gd name="T15" fmla="*/ 16 h 20"/>
                  <a:gd name="T16" fmla="*/ 6 w 7"/>
                  <a:gd name="T1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0">
                    <a:moveTo>
                      <a:pt x="6" y="20"/>
                    </a:moveTo>
                    <a:cubicBezTo>
                      <a:pt x="6" y="20"/>
                      <a:pt x="4" y="17"/>
                      <a:pt x="3" y="16"/>
                    </a:cubicBezTo>
                    <a:cubicBezTo>
                      <a:pt x="2" y="15"/>
                      <a:pt x="3" y="13"/>
                      <a:pt x="3" y="13"/>
                    </a:cubicBezTo>
                    <a:cubicBezTo>
                      <a:pt x="3" y="13"/>
                      <a:pt x="2" y="11"/>
                      <a:pt x="2" y="9"/>
                    </a:cubicBezTo>
                    <a:cubicBezTo>
                      <a:pt x="2" y="8"/>
                      <a:pt x="0" y="3"/>
                      <a:pt x="3" y="1"/>
                    </a:cubicBezTo>
                    <a:cubicBezTo>
                      <a:pt x="5" y="0"/>
                      <a:pt x="7" y="0"/>
                      <a:pt x="7" y="0"/>
                    </a:cubicBezTo>
                    <a:cubicBezTo>
                      <a:pt x="7" y="0"/>
                      <a:pt x="7" y="2"/>
                      <a:pt x="6" y="2"/>
                    </a:cubicBezTo>
                    <a:cubicBezTo>
                      <a:pt x="5" y="3"/>
                      <a:pt x="7" y="16"/>
                      <a:pt x="7" y="16"/>
                    </a:cubicBezTo>
                    <a:lnTo>
                      <a:pt x="6" y="20"/>
                    </a:lnTo>
                    <a:close/>
                  </a:path>
                </a:pathLst>
              </a:custGeom>
              <a:solidFill>
                <a:srgbClr val="2815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  <a:latin typeface="汉仪雅酷黑 55W" charset="0"/>
                  <a:cs typeface="汉仪雅酷黑 55W" charset="0"/>
                </a:endParaRPr>
              </a:p>
            </p:txBody>
          </p:sp>
          <p:sp>
            <p:nvSpPr>
              <p:cNvPr id="105" name="Freeform 214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2730501" y="4030663"/>
                <a:ext cx="228600" cy="188912"/>
              </a:xfrm>
              <a:custGeom>
                <a:avLst/>
                <a:gdLst>
                  <a:gd name="T0" fmla="*/ 0 w 9"/>
                  <a:gd name="T1" fmla="*/ 7 h 8"/>
                  <a:gd name="T2" fmla="*/ 2 w 9"/>
                  <a:gd name="T3" fmla="*/ 2 h 8"/>
                  <a:gd name="T4" fmla="*/ 4 w 9"/>
                  <a:gd name="T5" fmla="*/ 1 h 8"/>
                  <a:gd name="T6" fmla="*/ 7 w 9"/>
                  <a:gd name="T7" fmla="*/ 0 h 8"/>
                  <a:gd name="T8" fmla="*/ 9 w 9"/>
                  <a:gd name="T9" fmla="*/ 2 h 8"/>
                  <a:gd name="T10" fmla="*/ 2 w 9"/>
                  <a:gd name="T11" fmla="*/ 8 h 8"/>
                  <a:gd name="T12" fmla="*/ 0 w 9"/>
                  <a:gd name="T13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8">
                    <a:moveTo>
                      <a:pt x="0" y="7"/>
                    </a:moveTo>
                    <a:cubicBezTo>
                      <a:pt x="0" y="7"/>
                      <a:pt x="1" y="2"/>
                      <a:pt x="2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4" y="1"/>
                      <a:pt x="6" y="1"/>
                      <a:pt x="7" y="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2" y="8"/>
                      <a:pt x="2" y="8"/>
                      <a:pt x="2" y="8"/>
                    </a:cubicBez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  <a:latin typeface="汉仪雅酷黑 55W" charset="0"/>
                  <a:cs typeface="汉仪雅酷黑 55W" charset="0"/>
                </a:endParaRPr>
              </a:p>
            </p:txBody>
          </p:sp>
          <p:sp>
            <p:nvSpPr>
              <p:cNvPr id="106" name="Freeform 215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2554288" y="4741863"/>
                <a:ext cx="530225" cy="927100"/>
              </a:xfrm>
              <a:custGeom>
                <a:avLst/>
                <a:gdLst>
                  <a:gd name="T0" fmla="*/ 19 w 21"/>
                  <a:gd name="T1" fmla="*/ 3 h 39"/>
                  <a:gd name="T2" fmla="*/ 3 w 21"/>
                  <a:gd name="T3" fmla="*/ 0 h 39"/>
                  <a:gd name="T4" fmla="*/ 0 w 21"/>
                  <a:gd name="T5" fmla="*/ 5 h 39"/>
                  <a:gd name="T6" fmla="*/ 0 w 21"/>
                  <a:gd name="T7" fmla="*/ 8 h 39"/>
                  <a:gd name="T8" fmla="*/ 2 w 21"/>
                  <a:gd name="T9" fmla="*/ 7 h 39"/>
                  <a:gd name="T10" fmla="*/ 4 w 21"/>
                  <a:gd name="T11" fmla="*/ 4 h 39"/>
                  <a:gd name="T12" fmla="*/ 4 w 21"/>
                  <a:gd name="T13" fmla="*/ 6 h 39"/>
                  <a:gd name="T14" fmla="*/ 8 w 21"/>
                  <a:gd name="T15" fmla="*/ 7 h 39"/>
                  <a:gd name="T16" fmla="*/ 18 w 21"/>
                  <a:gd name="T17" fmla="*/ 7 h 39"/>
                  <a:gd name="T18" fmla="*/ 19 w 21"/>
                  <a:gd name="T19" fmla="*/ 8 h 39"/>
                  <a:gd name="T20" fmla="*/ 15 w 21"/>
                  <a:gd name="T21" fmla="*/ 8 h 39"/>
                  <a:gd name="T22" fmla="*/ 19 w 21"/>
                  <a:gd name="T23" fmla="*/ 10 h 39"/>
                  <a:gd name="T24" fmla="*/ 19 w 21"/>
                  <a:gd name="T25" fmla="*/ 12 h 39"/>
                  <a:gd name="T26" fmla="*/ 18 w 21"/>
                  <a:gd name="T27" fmla="*/ 16 h 39"/>
                  <a:gd name="T28" fmla="*/ 19 w 21"/>
                  <a:gd name="T29" fmla="*/ 31 h 39"/>
                  <a:gd name="T30" fmla="*/ 17 w 21"/>
                  <a:gd name="T31" fmla="*/ 39 h 39"/>
                  <a:gd name="T32" fmla="*/ 19 w 21"/>
                  <a:gd name="T33" fmla="*/ 38 h 39"/>
                  <a:gd name="T34" fmla="*/ 20 w 21"/>
                  <a:gd name="T35" fmla="*/ 17 h 39"/>
                  <a:gd name="T36" fmla="*/ 21 w 21"/>
                  <a:gd name="T37" fmla="*/ 7 h 39"/>
                  <a:gd name="T38" fmla="*/ 19 w 21"/>
                  <a:gd name="T39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" h="39">
                    <a:moveTo>
                      <a:pt x="19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6"/>
                      <a:pt x="0" y="8"/>
                    </a:cubicBezTo>
                    <a:cubicBezTo>
                      <a:pt x="1" y="8"/>
                      <a:pt x="1" y="8"/>
                      <a:pt x="2" y="7"/>
                    </a:cubicBezTo>
                    <a:cubicBezTo>
                      <a:pt x="2" y="7"/>
                      <a:pt x="4" y="4"/>
                      <a:pt x="4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7" y="7"/>
                      <a:pt x="8" y="7"/>
                    </a:cubicBezTo>
                    <a:cubicBezTo>
                      <a:pt x="9" y="7"/>
                      <a:pt x="17" y="6"/>
                      <a:pt x="18" y="7"/>
                    </a:cubicBezTo>
                    <a:cubicBezTo>
                      <a:pt x="18" y="7"/>
                      <a:pt x="19" y="8"/>
                      <a:pt x="19" y="8"/>
                    </a:cubicBezTo>
                    <a:cubicBezTo>
                      <a:pt x="19" y="8"/>
                      <a:pt x="17" y="7"/>
                      <a:pt x="15" y="8"/>
                    </a:cubicBezTo>
                    <a:cubicBezTo>
                      <a:pt x="15" y="8"/>
                      <a:pt x="18" y="8"/>
                      <a:pt x="19" y="10"/>
                    </a:cubicBezTo>
                    <a:cubicBezTo>
                      <a:pt x="20" y="12"/>
                      <a:pt x="19" y="12"/>
                      <a:pt x="19" y="12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8" y="16"/>
                      <a:pt x="19" y="27"/>
                      <a:pt x="19" y="31"/>
                    </a:cubicBezTo>
                    <a:cubicBezTo>
                      <a:pt x="19" y="34"/>
                      <a:pt x="18" y="37"/>
                      <a:pt x="17" y="39"/>
                    </a:cubicBezTo>
                    <a:cubicBezTo>
                      <a:pt x="18" y="39"/>
                      <a:pt x="19" y="38"/>
                      <a:pt x="19" y="38"/>
                    </a:cubicBezTo>
                    <a:cubicBezTo>
                      <a:pt x="19" y="38"/>
                      <a:pt x="19" y="19"/>
                      <a:pt x="20" y="17"/>
                    </a:cubicBezTo>
                    <a:cubicBezTo>
                      <a:pt x="21" y="14"/>
                      <a:pt x="21" y="8"/>
                      <a:pt x="21" y="7"/>
                    </a:cubicBezTo>
                    <a:cubicBezTo>
                      <a:pt x="20" y="5"/>
                      <a:pt x="19" y="3"/>
                      <a:pt x="19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  <a:latin typeface="汉仪雅酷黑 55W" charset="0"/>
                  <a:cs typeface="汉仪雅酷黑 55W" charset="0"/>
                </a:endParaRPr>
              </a:p>
            </p:txBody>
          </p:sp>
          <p:sp>
            <p:nvSpPr>
              <p:cNvPr id="107" name="Freeform 216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2630488" y="4505325"/>
                <a:ext cx="454025" cy="403225"/>
              </a:xfrm>
              <a:custGeom>
                <a:avLst/>
                <a:gdLst>
                  <a:gd name="T0" fmla="*/ 0 w 18"/>
                  <a:gd name="T1" fmla="*/ 12 h 17"/>
                  <a:gd name="T2" fmla="*/ 2 w 18"/>
                  <a:gd name="T3" fmla="*/ 16 h 17"/>
                  <a:gd name="T4" fmla="*/ 7 w 18"/>
                  <a:gd name="T5" fmla="*/ 16 h 17"/>
                  <a:gd name="T6" fmla="*/ 17 w 18"/>
                  <a:gd name="T7" fmla="*/ 16 h 17"/>
                  <a:gd name="T8" fmla="*/ 18 w 18"/>
                  <a:gd name="T9" fmla="*/ 15 h 17"/>
                  <a:gd name="T10" fmla="*/ 14 w 18"/>
                  <a:gd name="T11" fmla="*/ 7 h 17"/>
                  <a:gd name="T12" fmla="*/ 15 w 18"/>
                  <a:gd name="T13" fmla="*/ 0 h 17"/>
                  <a:gd name="T14" fmla="*/ 2 w 18"/>
                  <a:gd name="T15" fmla="*/ 3 h 17"/>
                  <a:gd name="T16" fmla="*/ 0 w 18"/>
                  <a:gd name="T17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17">
                    <a:moveTo>
                      <a:pt x="0" y="12"/>
                    </a:moveTo>
                    <a:cubicBezTo>
                      <a:pt x="0" y="12"/>
                      <a:pt x="0" y="16"/>
                      <a:pt x="2" y="16"/>
                    </a:cubicBezTo>
                    <a:cubicBezTo>
                      <a:pt x="4" y="16"/>
                      <a:pt x="6" y="17"/>
                      <a:pt x="7" y="16"/>
                    </a:cubicBezTo>
                    <a:cubicBezTo>
                      <a:pt x="9" y="16"/>
                      <a:pt x="17" y="16"/>
                      <a:pt x="17" y="16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15"/>
                      <a:pt x="14" y="10"/>
                      <a:pt x="14" y="7"/>
                    </a:cubicBezTo>
                    <a:cubicBezTo>
                      <a:pt x="14" y="4"/>
                      <a:pt x="15" y="0"/>
                      <a:pt x="15" y="0"/>
                    </a:cubicBezTo>
                    <a:cubicBezTo>
                      <a:pt x="2" y="3"/>
                      <a:pt x="2" y="3"/>
                      <a:pt x="2" y="3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12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  <a:latin typeface="汉仪雅酷黑 55W" charset="0"/>
                  <a:cs typeface="汉仪雅酷黑 55W" charset="0"/>
                </a:endParaRPr>
              </a:p>
            </p:txBody>
          </p:sp>
          <p:sp>
            <p:nvSpPr>
              <p:cNvPr id="108" name="Freeform 217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2755901" y="4648200"/>
                <a:ext cx="25400" cy="236537"/>
              </a:xfrm>
              <a:custGeom>
                <a:avLst/>
                <a:gdLst>
                  <a:gd name="T0" fmla="*/ 0 w 1"/>
                  <a:gd name="T1" fmla="*/ 10 h 10"/>
                  <a:gd name="T2" fmla="*/ 1 w 1"/>
                  <a:gd name="T3" fmla="*/ 10 h 10"/>
                  <a:gd name="T4" fmla="*/ 1 w 1"/>
                  <a:gd name="T5" fmla="*/ 0 h 10"/>
                  <a:gd name="T6" fmla="*/ 0 w 1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0">
                    <a:moveTo>
                      <a:pt x="0" y="10"/>
                    </a:moveTo>
                    <a:cubicBezTo>
                      <a:pt x="0" y="10"/>
                      <a:pt x="1" y="10"/>
                      <a:pt x="1" y="10"/>
                    </a:cubicBezTo>
                    <a:cubicBezTo>
                      <a:pt x="1" y="8"/>
                      <a:pt x="1" y="0"/>
                      <a:pt x="1" y="0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  <a:latin typeface="汉仪雅酷黑 55W" charset="0"/>
                  <a:cs typeface="汉仪雅酷黑 55W" charset="0"/>
                </a:endParaRPr>
              </a:p>
            </p:txBody>
          </p:sp>
          <p:sp>
            <p:nvSpPr>
              <p:cNvPr id="109" name="Freeform 218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2959101" y="4505325"/>
                <a:ext cx="125413" cy="379412"/>
              </a:xfrm>
              <a:custGeom>
                <a:avLst/>
                <a:gdLst>
                  <a:gd name="T0" fmla="*/ 4 w 5"/>
                  <a:gd name="T1" fmla="*/ 16 h 16"/>
                  <a:gd name="T2" fmla="*/ 5 w 5"/>
                  <a:gd name="T3" fmla="*/ 15 h 16"/>
                  <a:gd name="T4" fmla="*/ 1 w 5"/>
                  <a:gd name="T5" fmla="*/ 7 h 16"/>
                  <a:gd name="T6" fmla="*/ 2 w 5"/>
                  <a:gd name="T7" fmla="*/ 0 h 16"/>
                  <a:gd name="T8" fmla="*/ 1 w 5"/>
                  <a:gd name="T9" fmla="*/ 2 h 16"/>
                  <a:gd name="T10" fmla="*/ 1 w 5"/>
                  <a:gd name="T11" fmla="*/ 7 h 16"/>
                  <a:gd name="T12" fmla="*/ 2 w 5"/>
                  <a:gd name="T13" fmla="*/ 13 h 16"/>
                  <a:gd name="T14" fmla="*/ 2 w 5"/>
                  <a:gd name="T15" fmla="*/ 16 h 16"/>
                  <a:gd name="T16" fmla="*/ 4 w 5"/>
                  <a:gd name="T1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16">
                    <a:moveTo>
                      <a:pt x="4" y="16"/>
                    </a:move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1" y="10"/>
                      <a:pt x="1" y="7"/>
                    </a:cubicBezTo>
                    <a:cubicBezTo>
                      <a:pt x="1" y="4"/>
                      <a:pt x="2" y="1"/>
                      <a:pt x="2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6"/>
                      <a:pt x="1" y="7"/>
                    </a:cubicBezTo>
                    <a:cubicBezTo>
                      <a:pt x="1" y="8"/>
                      <a:pt x="1" y="13"/>
                      <a:pt x="2" y="13"/>
                    </a:cubicBezTo>
                    <a:cubicBezTo>
                      <a:pt x="2" y="14"/>
                      <a:pt x="2" y="15"/>
                      <a:pt x="2" y="16"/>
                    </a:cubicBezTo>
                    <a:cubicBezTo>
                      <a:pt x="3" y="16"/>
                      <a:pt x="4" y="16"/>
                      <a:pt x="4" y="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  <a:latin typeface="汉仪雅酷黑 55W" charset="0"/>
                  <a:cs typeface="汉仪雅酷黑 55W" charset="0"/>
                </a:endParaRPr>
              </a:p>
            </p:txBody>
          </p:sp>
          <p:sp>
            <p:nvSpPr>
              <p:cNvPr id="110" name="Freeform 219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2630488" y="4672013"/>
                <a:ext cx="74613" cy="165100"/>
              </a:xfrm>
              <a:custGeom>
                <a:avLst/>
                <a:gdLst>
                  <a:gd name="T0" fmla="*/ 0 w 3"/>
                  <a:gd name="T1" fmla="*/ 7 h 7"/>
                  <a:gd name="T2" fmla="*/ 3 w 3"/>
                  <a:gd name="T3" fmla="*/ 0 h 7"/>
                  <a:gd name="T4" fmla="*/ 0 w 3"/>
                  <a:gd name="T5" fmla="*/ 6 h 7"/>
                  <a:gd name="T6" fmla="*/ 0 w 3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0" y="7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3"/>
                      <a:pt x="0" y="6"/>
                    </a:cubicBezTo>
                    <a:cubicBezTo>
                      <a:pt x="0" y="6"/>
                      <a:pt x="0" y="6"/>
                      <a:pt x="0" y="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  <a:latin typeface="汉仪雅酷黑 55W" charset="0"/>
                  <a:cs typeface="汉仪雅酷黑 55W" charset="0"/>
                </a:endParaRPr>
              </a:p>
            </p:txBody>
          </p:sp>
          <p:sp>
            <p:nvSpPr>
              <p:cNvPr id="111" name="Freeform 220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2730501" y="4789488"/>
                <a:ext cx="25400" cy="95250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  <a:gd name="T6" fmla="*/ 1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3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  <a:latin typeface="汉仪雅酷黑 55W" charset="0"/>
                  <a:cs typeface="汉仪雅酷黑 55W" charset="0"/>
                </a:endParaRPr>
              </a:p>
            </p:txBody>
          </p:sp>
          <p:sp>
            <p:nvSpPr>
              <p:cNvPr id="112" name="Freeform 221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2528888" y="4648200"/>
                <a:ext cx="176213" cy="260350"/>
              </a:xfrm>
              <a:custGeom>
                <a:avLst/>
                <a:gdLst>
                  <a:gd name="T0" fmla="*/ 0 w 7"/>
                  <a:gd name="T1" fmla="*/ 10 h 11"/>
                  <a:gd name="T2" fmla="*/ 3 w 7"/>
                  <a:gd name="T3" fmla="*/ 10 h 11"/>
                  <a:gd name="T4" fmla="*/ 7 w 7"/>
                  <a:gd name="T5" fmla="*/ 0 h 11"/>
                  <a:gd name="T6" fmla="*/ 2 w 7"/>
                  <a:gd name="T7" fmla="*/ 0 h 11"/>
                  <a:gd name="T8" fmla="*/ 0 w 7"/>
                  <a:gd name="T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1">
                    <a:moveTo>
                      <a:pt x="0" y="10"/>
                    </a:moveTo>
                    <a:cubicBezTo>
                      <a:pt x="0" y="10"/>
                      <a:pt x="2" y="11"/>
                      <a:pt x="3" y="10"/>
                    </a:cubicBezTo>
                    <a:cubicBezTo>
                      <a:pt x="3" y="9"/>
                      <a:pt x="7" y="0"/>
                      <a:pt x="7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12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  <a:latin typeface="汉仪雅酷黑 55W" charset="0"/>
                  <a:cs typeface="汉仪雅酷黑 55W" charset="0"/>
                </a:endParaRPr>
              </a:p>
            </p:txBody>
          </p:sp>
          <p:sp>
            <p:nvSpPr>
              <p:cNvPr id="113" name="Freeform 222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2427288" y="4078288"/>
                <a:ext cx="354013" cy="427037"/>
              </a:xfrm>
              <a:custGeom>
                <a:avLst/>
                <a:gdLst>
                  <a:gd name="T0" fmla="*/ 0 w 14"/>
                  <a:gd name="T1" fmla="*/ 18 h 18"/>
                  <a:gd name="T2" fmla="*/ 0 w 14"/>
                  <a:gd name="T3" fmla="*/ 16 h 18"/>
                  <a:gd name="T4" fmla="*/ 3 w 14"/>
                  <a:gd name="T5" fmla="*/ 13 h 18"/>
                  <a:gd name="T6" fmla="*/ 6 w 14"/>
                  <a:gd name="T7" fmla="*/ 8 h 18"/>
                  <a:gd name="T8" fmla="*/ 8 w 14"/>
                  <a:gd name="T9" fmla="*/ 3 h 18"/>
                  <a:gd name="T10" fmla="*/ 11 w 14"/>
                  <a:gd name="T11" fmla="*/ 2 h 18"/>
                  <a:gd name="T12" fmla="*/ 13 w 14"/>
                  <a:gd name="T13" fmla="*/ 0 h 18"/>
                  <a:gd name="T14" fmla="*/ 14 w 14"/>
                  <a:gd name="T15" fmla="*/ 0 h 18"/>
                  <a:gd name="T16" fmla="*/ 12 w 14"/>
                  <a:gd name="T17" fmla="*/ 5 h 18"/>
                  <a:gd name="T18" fmla="*/ 5 w 14"/>
                  <a:gd name="T19" fmla="*/ 15 h 18"/>
                  <a:gd name="T20" fmla="*/ 0 w 14"/>
                  <a:gd name="T2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18">
                    <a:moveTo>
                      <a:pt x="0" y="18"/>
                    </a:moveTo>
                    <a:cubicBezTo>
                      <a:pt x="0" y="18"/>
                      <a:pt x="0" y="16"/>
                      <a:pt x="0" y="16"/>
                    </a:cubicBezTo>
                    <a:cubicBezTo>
                      <a:pt x="1" y="15"/>
                      <a:pt x="2" y="13"/>
                      <a:pt x="3" y="13"/>
                    </a:cubicBezTo>
                    <a:cubicBezTo>
                      <a:pt x="3" y="12"/>
                      <a:pt x="5" y="9"/>
                      <a:pt x="6" y="8"/>
                    </a:cubicBezTo>
                    <a:cubicBezTo>
                      <a:pt x="6" y="7"/>
                      <a:pt x="8" y="4"/>
                      <a:pt x="8" y="3"/>
                    </a:cubicBezTo>
                    <a:cubicBezTo>
                      <a:pt x="9" y="2"/>
                      <a:pt x="11" y="2"/>
                      <a:pt x="11" y="2"/>
                    </a:cubicBezTo>
                    <a:cubicBezTo>
                      <a:pt x="11" y="2"/>
                      <a:pt x="12" y="0"/>
                      <a:pt x="13" y="0"/>
                    </a:cubicBezTo>
                    <a:cubicBezTo>
                      <a:pt x="13" y="0"/>
                      <a:pt x="14" y="0"/>
                      <a:pt x="14" y="0"/>
                    </a:cubicBezTo>
                    <a:cubicBezTo>
                      <a:pt x="14" y="0"/>
                      <a:pt x="13" y="4"/>
                      <a:pt x="12" y="5"/>
                    </a:cubicBezTo>
                    <a:cubicBezTo>
                      <a:pt x="11" y="6"/>
                      <a:pt x="5" y="15"/>
                      <a:pt x="5" y="15"/>
                    </a:cubicBez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12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  <a:latin typeface="汉仪雅酷黑 55W" charset="0"/>
                  <a:cs typeface="汉仪雅酷黑 55W" charset="0"/>
                </a:endParaRPr>
              </a:p>
            </p:txBody>
          </p:sp>
          <p:sp>
            <p:nvSpPr>
              <p:cNvPr id="114" name="Freeform 223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2781301" y="4030663"/>
                <a:ext cx="254000" cy="522287"/>
              </a:xfrm>
              <a:custGeom>
                <a:avLst/>
                <a:gdLst>
                  <a:gd name="T0" fmla="*/ 6 w 10"/>
                  <a:gd name="T1" fmla="*/ 1 h 22"/>
                  <a:gd name="T2" fmla="*/ 0 w 10"/>
                  <a:gd name="T3" fmla="*/ 7 h 22"/>
                  <a:gd name="T4" fmla="*/ 0 w 10"/>
                  <a:gd name="T5" fmla="*/ 21 h 22"/>
                  <a:gd name="T6" fmla="*/ 7 w 10"/>
                  <a:gd name="T7" fmla="*/ 14 h 22"/>
                  <a:gd name="T8" fmla="*/ 10 w 10"/>
                  <a:gd name="T9" fmla="*/ 1 h 22"/>
                  <a:gd name="T10" fmla="*/ 6 w 10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22">
                    <a:moveTo>
                      <a:pt x="6" y="1"/>
                    </a:moveTo>
                    <a:cubicBezTo>
                      <a:pt x="6" y="1"/>
                      <a:pt x="1" y="5"/>
                      <a:pt x="0" y="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5" y="22"/>
                      <a:pt x="7" y="14"/>
                    </a:cubicBezTo>
                    <a:cubicBezTo>
                      <a:pt x="9" y="7"/>
                      <a:pt x="10" y="1"/>
                      <a:pt x="10" y="1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12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  <a:latin typeface="汉仪雅酷黑 55W" charset="0"/>
                  <a:cs typeface="汉仪雅酷黑 55W" charset="0"/>
                </a:endParaRPr>
              </a:p>
            </p:txBody>
          </p:sp>
          <p:sp>
            <p:nvSpPr>
              <p:cNvPr id="115" name="Freeform 224"/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2554288" y="4171950"/>
                <a:ext cx="252413" cy="500062"/>
              </a:xfrm>
              <a:custGeom>
                <a:avLst/>
                <a:gdLst>
                  <a:gd name="T0" fmla="*/ 16 w 159"/>
                  <a:gd name="T1" fmla="*/ 0 h 315"/>
                  <a:gd name="T2" fmla="*/ 159 w 159"/>
                  <a:gd name="T3" fmla="*/ 0 h 315"/>
                  <a:gd name="T4" fmla="*/ 159 w 159"/>
                  <a:gd name="T5" fmla="*/ 315 h 315"/>
                  <a:gd name="T6" fmla="*/ 0 w 159"/>
                  <a:gd name="T7" fmla="*/ 315 h 315"/>
                  <a:gd name="T8" fmla="*/ 16 w 159"/>
                  <a:gd name="T9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9" h="315">
                    <a:moveTo>
                      <a:pt x="16" y="0"/>
                    </a:moveTo>
                    <a:lnTo>
                      <a:pt x="159" y="0"/>
                    </a:lnTo>
                    <a:lnTo>
                      <a:pt x="159" y="315"/>
                    </a:lnTo>
                    <a:lnTo>
                      <a:pt x="0" y="31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  <a:latin typeface="汉仪雅酷黑 55W" charset="0"/>
                  <a:cs typeface="汉仪雅酷黑 55W" charset="0"/>
                </a:endParaRPr>
              </a:p>
            </p:txBody>
          </p:sp>
          <p:sp>
            <p:nvSpPr>
              <p:cNvPr id="116" name="Freeform 225"/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2528888" y="4386263"/>
                <a:ext cx="127000" cy="166687"/>
              </a:xfrm>
              <a:custGeom>
                <a:avLst/>
                <a:gdLst>
                  <a:gd name="T0" fmla="*/ 1 w 5"/>
                  <a:gd name="T1" fmla="*/ 6 h 7"/>
                  <a:gd name="T2" fmla="*/ 3 w 5"/>
                  <a:gd name="T3" fmla="*/ 7 h 7"/>
                  <a:gd name="T4" fmla="*/ 5 w 5"/>
                  <a:gd name="T5" fmla="*/ 7 h 7"/>
                  <a:gd name="T6" fmla="*/ 4 w 5"/>
                  <a:gd name="T7" fmla="*/ 5 h 7"/>
                  <a:gd name="T8" fmla="*/ 0 w 5"/>
                  <a:gd name="T9" fmla="*/ 0 h 7"/>
                  <a:gd name="T10" fmla="*/ 0 w 5"/>
                  <a:gd name="T11" fmla="*/ 2 h 7"/>
                  <a:gd name="T12" fmla="*/ 1 w 5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7">
                    <a:moveTo>
                      <a:pt x="1" y="6"/>
                    </a:moveTo>
                    <a:cubicBezTo>
                      <a:pt x="1" y="6"/>
                      <a:pt x="2" y="7"/>
                      <a:pt x="3" y="7"/>
                    </a:cubicBezTo>
                    <a:cubicBezTo>
                      <a:pt x="4" y="7"/>
                      <a:pt x="5" y="7"/>
                      <a:pt x="5" y="7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3" y="0"/>
                      <a:pt x="0" y="0"/>
                    </a:cubicBezTo>
                    <a:cubicBezTo>
                      <a:pt x="0" y="0"/>
                      <a:pt x="0" y="2"/>
                      <a:pt x="0" y="2"/>
                    </a:cubicBezTo>
                    <a:cubicBezTo>
                      <a:pt x="1" y="3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D08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  <a:latin typeface="汉仪雅酷黑 55W" charset="0"/>
                  <a:cs typeface="汉仪雅酷黑 55W" charset="0"/>
                </a:endParaRPr>
              </a:p>
            </p:txBody>
          </p:sp>
          <p:sp>
            <p:nvSpPr>
              <p:cNvPr id="117" name="Freeform 226"/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2376488" y="4433888"/>
                <a:ext cx="177800" cy="190500"/>
              </a:xfrm>
              <a:custGeom>
                <a:avLst/>
                <a:gdLst>
                  <a:gd name="T0" fmla="*/ 6 w 7"/>
                  <a:gd name="T1" fmla="*/ 0 h 8"/>
                  <a:gd name="T2" fmla="*/ 1 w 7"/>
                  <a:gd name="T3" fmla="*/ 2 h 8"/>
                  <a:gd name="T4" fmla="*/ 3 w 7"/>
                  <a:gd name="T5" fmla="*/ 8 h 8"/>
                  <a:gd name="T6" fmla="*/ 7 w 7"/>
                  <a:gd name="T7" fmla="*/ 5 h 8"/>
                  <a:gd name="T8" fmla="*/ 6 w 7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6" y="0"/>
                    </a:moveTo>
                    <a:cubicBezTo>
                      <a:pt x="6" y="0"/>
                      <a:pt x="3" y="1"/>
                      <a:pt x="1" y="2"/>
                    </a:cubicBezTo>
                    <a:cubicBezTo>
                      <a:pt x="1" y="2"/>
                      <a:pt x="0" y="7"/>
                      <a:pt x="3" y="8"/>
                    </a:cubicBezTo>
                    <a:cubicBezTo>
                      <a:pt x="6" y="8"/>
                      <a:pt x="7" y="5"/>
                      <a:pt x="7" y="5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2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  <a:latin typeface="汉仪雅酷黑 55W" charset="0"/>
                  <a:cs typeface="汉仪雅酷黑 55W" charset="0"/>
                </a:endParaRPr>
              </a:p>
            </p:txBody>
          </p:sp>
          <p:sp>
            <p:nvSpPr>
              <p:cNvPr id="118" name="Freeform 227"/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2755901" y="4030663"/>
                <a:ext cx="328613" cy="498475"/>
              </a:xfrm>
              <a:custGeom>
                <a:avLst/>
                <a:gdLst>
                  <a:gd name="T0" fmla="*/ 0 w 13"/>
                  <a:gd name="T1" fmla="*/ 21 h 21"/>
                  <a:gd name="T2" fmla="*/ 4 w 13"/>
                  <a:gd name="T3" fmla="*/ 15 h 21"/>
                  <a:gd name="T4" fmla="*/ 4 w 13"/>
                  <a:gd name="T5" fmla="*/ 13 h 21"/>
                  <a:gd name="T6" fmla="*/ 5 w 13"/>
                  <a:gd name="T7" fmla="*/ 11 h 21"/>
                  <a:gd name="T8" fmla="*/ 6 w 13"/>
                  <a:gd name="T9" fmla="*/ 9 h 21"/>
                  <a:gd name="T10" fmla="*/ 7 w 13"/>
                  <a:gd name="T11" fmla="*/ 6 h 21"/>
                  <a:gd name="T12" fmla="*/ 8 w 13"/>
                  <a:gd name="T13" fmla="*/ 4 h 21"/>
                  <a:gd name="T14" fmla="*/ 3 w 13"/>
                  <a:gd name="T15" fmla="*/ 6 h 21"/>
                  <a:gd name="T16" fmla="*/ 8 w 13"/>
                  <a:gd name="T17" fmla="*/ 3 h 21"/>
                  <a:gd name="T18" fmla="*/ 8 w 13"/>
                  <a:gd name="T19" fmla="*/ 1 h 21"/>
                  <a:gd name="T20" fmla="*/ 11 w 13"/>
                  <a:gd name="T21" fmla="*/ 0 h 21"/>
                  <a:gd name="T22" fmla="*/ 13 w 13"/>
                  <a:gd name="T23" fmla="*/ 2 h 21"/>
                  <a:gd name="T24" fmla="*/ 11 w 13"/>
                  <a:gd name="T25" fmla="*/ 13 h 21"/>
                  <a:gd name="T26" fmla="*/ 6 w 13"/>
                  <a:gd name="T27" fmla="*/ 21 h 21"/>
                  <a:gd name="T28" fmla="*/ 0 w 13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" h="21">
                    <a:moveTo>
                      <a:pt x="0" y="21"/>
                    </a:moveTo>
                    <a:cubicBezTo>
                      <a:pt x="0" y="21"/>
                      <a:pt x="3" y="16"/>
                      <a:pt x="4" y="15"/>
                    </a:cubicBezTo>
                    <a:cubicBezTo>
                      <a:pt x="4" y="15"/>
                      <a:pt x="4" y="13"/>
                      <a:pt x="4" y="13"/>
                    </a:cubicBezTo>
                    <a:cubicBezTo>
                      <a:pt x="4" y="12"/>
                      <a:pt x="5" y="11"/>
                      <a:pt x="5" y="11"/>
                    </a:cubicBezTo>
                    <a:cubicBezTo>
                      <a:pt x="5" y="11"/>
                      <a:pt x="6" y="10"/>
                      <a:pt x="6" y="9"/>
                    </a:cubicBezTo>
                    <a:cubicBezTo>
                      <a:pt x="5" y="8"/>
                      <a:pt x="7" y="6"/>
                      <a:pt x="7" y="6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4"/>
                      <a:pt x="4" y="6"/>
                      <a:pt x="3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7" y="2"/>
                      <a:pt x="8" y="1"/>
                    </a:cubicBezTo>
                    <a:cubicBezTo>
                      <a:pt x="9" y="0"/>
                      <a:pt x="11" y="0"/>
                      <a:pt x="11" y="0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6" y="21"/>
                      <a:pt x="6" y="21"/>
                      <a:pt x="6" y="21"/>
                    </a:cubicBez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  <a:latin typeface="汉仪雅酷黑 55W" charset="0"/>
                  <a:cs typeface="汉仪雅酷黑 55W" charset="0"/>
                </a:endParaRPr>
              </a:p>
            </p:txBody>
          </p:sp>
          <p:sp>
            <p:nvSpPr>
              <p:cNvPr id="119" name="Freeform 228"/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2401888" y="4529138"/>
                <a:ext cx="177800" cy="95250"/>
              </a:xfrm>
              <a:custGeom>
                <a:avLst/>
                <a:gdLst>
                  <a:gd name="T0" fmla="*/ 7 w 7"/>
                  <a:gd name="T1" fmla="*/ 0 h 4"/>
                  <a:gd name="T2" fmla="*/ 6 w 7"/>
                  <a:gd name="T3" fmla="*/ 0 h 4"/>
                  <a:gd name="T4" fmla="*/ 5 w 7"/>
                  <a:gd name="T5" fmla="*/ 0 h 4"/>
                  <a:gd name="T6" fmla="*/ 1 w 7"/>
                  <a:gd name="T7" fmla="*/ 2 h 4"/>
                  <a:gd name="T8" fmla="*/ 0 w 7"/>
                  <a:gd name="T9" fmla="*/ 0 h 4"/>
                  <a:gd name="T10" fmla="*/ 2 w 7"/>
                  <a:gd name="T11" fmla="*/ 4 h 4"/>
                  <a:gd name="T12" fmla="*/ 7 w 7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7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3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ubicBezTo>
                      <a:pt x="0" y="1"/>
                      <a:pt x="0" y="3"/>
                      <a:pt x="2" y="4"/>
                    </a:cubicBezTo>
                    <a:cubicBezTo>
                      <a:pt x="5" y="4"/>
                      <a:pt x="7" y="1"/>
                      <a:pt x="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  <a:latin typeface="汉仪雅酷黑 55W" charset="0"/>
                  <a:cs typeface="汉仪雅酷黑 55W" charset="0"/>
                </a:endParaRPr>
              </a:p>
            </p:txBody>
          </p:sp>
          <p:sp>
            <p:nvSpPr>
              <p:cNvPr id="120" name="Freeform 229"/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2478088" y="4314825"/>
                <a:ext cx="379413" cy="261937"/>
              </a:xfrm>
              <a:custGeom>
                <a:avLst/>
                <a:gdLst>
                  <a:gd name="T0" fmla="*/ 1 w 15"/>
                  <a:gd name="T1" fmla="*/ 5 h 11"/>
                  <a:gd name="T2" fmla="*/ 1 w 15"/>
                  <a:gd name="T3" fmla="*/ 9 h 11"/>
                  <a:gd name="T4" fmla="*/ 4 w 15"/>
                  <a:gd name="T5" fmla="*/ 9 h 11"/>
                  <a:gd name="T6" fmla="*/ 5 w 15"/>
                  <a:gd name="T7" fmla="*/ 8 h 11"/>
                  <a:gd name="T8" fmla="*/ 13 w 15"/>
                  <a:gd name="T9" fmla="*/ 7 h 11"/>
                  <a:gd name="T10" fmla="*/ 13 w 15"/>
                  <a:gd name="T11" fmla="*/ 7 h 11"/>
                  <a:gd name="T12" fmla="*/ 13 w 15"/>
                  <a:gd name="T13" fmla="*/ 5 h 11"/>
                  <a:gd name="T14" fmla="*/ 14 w 15"/>
                  <a:gd name="T15" fmla="*/ 4 h 11"/>
                  <a:gd name="T16" fmla="*/ 14 w 15"/>
                  <a:gd name="T17" fmla="*/ 3 h 11"/>
                  <a:gd name="T18" fmla="*/ 11 w 15"/>
                  <a:gd name="T19" fmla="*/ 3 h 11"/>
                  <a:gd name="T20" fmla="*/ 12 w 15"/>
                  <a:gd name="T21" fmla="*/ 1 h 11"/>
                  <a:gd name="T22" fmla="*/ 12 w 15"/>
                  <a:gd name="T23" fmla="*/ 0 h 11"/>
                  <a:gd name="T24" fmla="*/ 11 w 15"/>
                  <a:gd name="T25" fmla="*/ 1 h 11"/>
                  <a:gd name="T26" fmla="*/ 7 w 15"/>
                  <a:gd name="T27" fmla="*/ 2 h 11"/>
                  <a:gd name="T28" fmla="*/ 4 w 15"/>
                  <a:gd name="T29" fmla="*/ 4 h 11"/>
                  <a:gd name="T30" fmla="*/ 1 w 15"/>
                  <a:gd name="T31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1">
                    <a:moveTo>
                      <a:pt x="1" y="5"/>
                    </a:moveTo>
                    <a:cubicBezTo>
                      <a:pt x="1" y="5"/>
                      <a:pt x="0" y="7"/>
                      <a:pt x="1" y="9"/>
                    </a:cubicBezTo>
                    <a:cubicBezTo>
                      <a:pt x="2" y="11"/>
                      <a:pt x="4" y="9"/>
                      <a:pt x="4" y="9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11" y="8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4" y="6"/>
                      <a:pt x="13" y="5"/>
                    </a:cubicBezTo>
                    <a:cubicBezTo>
                      <a:pt x="13" y="5"/>
                      <a:pt x="15" y="5"/>
                      <a:pt x="14" y="4"/>
                    </a:cubicBezTo>
                    <a:cubicBezTo>
                      <a:pt x="14" y="4"/>
                      <a:pt x="14" y="4"/>
                      <a:pt x="14" y="3"/>
                    </a:cubicBezTo>
                    <a:cubicBezTo>
                      <a:pt x="14" y="3"/>
                      <a:pt x="14" y="2"/>
                      <a:pt x="11" y="3"/>
                    </a:cubicBezTo>
                    <a:cubicBezTo>
                      <a:pt x="11" y="3"/>
                      <a:pt x="12" y="2"/>
                      <a:pt x="12" y="1"/>
                    </a:cubicBezTo>
                    <a:cubicBezTo>
                      <a:pt x="13" y="1"/>
                      <a:pt x="13" y="0"/>
                      <a:pt x="12" y="0"/>
                    </a:cubicBezTo>
                    <a:cubicBezTo>
                      <a:pt x="12" y="0"/>
                      <a:pt x="11" y="1"/>
                      <a:pt x="11" y="1"/>
                    </a:cubicBezTo>
                    <a:cubicBezTo>
                      <a:pt x="10" y="1"/>
                      <a:pt x="8" y="2"/>
                      <a:pt x="7" y="2"/>
                    </a:cubicBezTo>
                    <a:cubicBezTo>
                      <a:pt x="7" y="3"/>
                      <a:pt x="6" y="3"/>
                      <a:pt x="4" y="4"/>
                    </a:cubicBezTo>
                    <a:cubicBezTo>
                      <a:pt x="2" y="4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F1B1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  <a:latin typeface="汉仪雅酷黑 55W" charset="0"/>
                  <a:cs typeface="汉仪雅酷黑 55W" charset="0"/>
                </a:endParaRPr>
              </a:p>
            </p:txBody>
          </p:sp>
          <p:sp>
            <p:nvSpPr>
              <p:cNvPr id="121" name="Freeform 230"/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2478088" y="4410075"/>
                <a:ext cx="303213" cy="166687"/>
              </a:xfrm>
              <a:custGeom>
                <a:avLst/>
                <a:gdLst>
                  <a:gd name="T0" fmla="*/ 11 w 12"/>
                  <a:gd name="T1" fmla="*/ 3 h 7"/>
                  <a:gd name="T2" fmla="*/ 7 w 12"/>
                  <a:gd name="T3" fmla="*/ 3 h 7"/>
                  <a:gd name="T4" fmla="*/ 4 w 12"/>
                  <a:gd name="T5" fmla="*/ 3 h 7"/>
                  <a:gd name="T6" fmla="*/ 3 w 12"/>
                  <a:gd name="T7" fmla="*/ 0 h 7"/>
                  <a:gd name="T8" fmla="*/ 1 w 12"/>
                  <a:gd name="T9" fmla="*/ 1 h 7"/>
                  <a:gd name="T10" fmla="*/ 1 w 12"/>
                  <a:gd name="T11" fmla="*/ 5 h 7"/>
                  <a:gd name="T12" fmla="*/ 4 w 12"/>
                  <a:gd name="T13" fmla="*/ 5 h 7"/>
                  <a:gd name="T14" fmla="*/ 5 w 12"/>
                  <a:gd name="T15" fmla="*/ 4 h 7"/>
                  <a:gd name="T16" fmla="*/ 12 w 12"/>
                  <a:gd name="T17" fmla="*/ 3 h 7"/>
                  <a:gd name="T18" fmla="*/ 11 w 12"/>
                  <a:gd name="T1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7">
                    <a:moveTo>
                      <a:pt x="11" y="3"/>
                    </a:moveTo>
                    <a:cubicBezTo>
                      <a:pt x="10" y="3"/>
                      <a:pt x="8" y="3"/>
                      <a:pt x="7" y="3"/>
                    </a:cubicBezTo>
                    <a:cubicBezTo>
                      <a:pt x="6" y="3"/>
                      <a:pt x="4" y="3"/>
                      <a:pt x="4" y="3"/>
                    </a:cubicBezTo>
                    <a:cubicBezTo>
                      <a:pt x="3" y="3"/>
                      <a:pt x="3" y="1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0" y="3"/>
                      <a:pt x="1" y="5"/>
                    </a:cubicBezTo>
                    <a:cubicBezTo>
                      <a:pt x="2" y="7"/>
                      <a:pt x="4" y="5"/>
                      <a:pt x="4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9" y="4"/>
                      <a:pt x="12" y="3"/>
                    </a:cubicBez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E99D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  <a:latin typeface="汉仪雅酷黑 55W" charset="0"/>
                  <a:cs typeface="汉仪雅酷黑 55W" charset="0"/>
                </a:endParaRPr>
              </a:p>
            </p:txBody>
          </p:sp>
          <p:sp>
            <p:nvSpPr>
              <p:cNvPr id="122" name="Freeform 231"/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2755901" y="4433888"/>
                <a:ext cx="76200" cy="0"/>
              </a:xfrm>
              <a:custGeom>
                <a:avLst/>
                <a:gdLst>
                  <a:gd name="T0" fmla="*/ 2 w 3"/>
                  <a:gd name="T1" fmla="*/ 3 w 3"/>
                  <a:gd name="T2" fmla="*/ 0 w 3"/>
                  <a:gd name="T3" fmla="*/ 2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2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99D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  <a:latin typeface="汉仪雅酷黑 55W" charset="0"/>
                  <a:cs typeface="汉仪雅酷黑 55W" charset="0"/>
                </a:endParaRPr>
              </a:p>
            </p:txBody>
          </p:sp>
          <p:sp>
            <p:nvSpPr>
              <p:cNvPr id="123" name="Freeform 232"/>
              <p:cNvSpPr/>
              <p:nvPr>
                <p:custDataLst>
                  <p:tags r:id="rId36"/>
                </p:custDataLst>
              </p:nvPr>
            </p:nvSpPr>
            <p:spPr bwMode="auto">
              <a:xfrm>
                <a:off x="2730501" y="4338638"/>
                <a:ext cx="76200" cy="47625"/>
              </a:xfrm>
              <a:custGeom>
                <a:avLst/>
                <a:gdLst>
                  <a:gd name="T0" fmla="*/ 1 w 3"/>
                  <a:gd name="T1" fmla="*/ 2 h 2"/>
                  <a:gd name="T2" fmla="*/ 2 w 3"/>
                  <a:gd name="T3" fmla="*/ 0 h 2"/>
                  <a:gd name="T4" fmla="*/ 3 w 3"/>
                  <a:gd name="T5" fmla="*/ 0 h 2"/>
                  <a:gd name="T6" fmla="*/ 0 w 3"/>
                  <a:gd name="T7" fmla="*/ 1 h 2"/>
                  <a:gd name="T8" fmla="*/ 2 w 3"/>
                  <a:gd name="T9" fmla="*/ 2 h 2"/>
                  <a:gd name="T10" fmla="*/ 1 w 3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1" y="2"/>
                      <a:pt x="2" y="1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0" y="1"/>
                      <a:pt x="0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E99D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  <a:latin typeface="汉仪雅酷黑 55W" charset="0"/>
                  <a:cs typeface="汉仪雅酷黑 55W" charset="0"/>
                </a:endParaRPr>
              </a:p>
            </p:txBody>
          </p:sp>
          <p:sp>
            <p:nvSpPr>
              <p:cNvPr id="124" name="Freeform 233"/>
              <p:cNvSpPr/>
              <p:nvPr>
                <p:custDataLst>
                  <p:tags r:id="rId37"/>
                </p:custDataLst>
              </p:nvPr>
            </p:nvSpPr>
            <p:spPr bwMode="auto">
              <a:xfrm>
                <a:off x="2755901" y="4457700"/>
                <a:ext cx="50800" cy="23812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  <a:gd name="T8" fmla="*/ 2 w 2"/>
                  <a:gd name="T9" fmla="*/ 0 h 1"/>
                  <a:gd name="T10" fmla="*/ 1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99D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  <a:latin typeface="汉仪雅酷黑 55W" charset="0"/>
                  <a:cs typeface="汉仪雅酷黑 55W" charset="0"/>
                </a:endParaRPr>
              </a:p>
            </p:txBody>
          </p:sp>
          <p:sp>
            <p:nvSpPr>
              <p:cNvPr id="125" name="Freeform 234"/>
              <p:cNvSpPr/>
              <p:nvPr>
                <p:custDataLst>
                  <p:tags r:id="rId38"/>
                </p:custDataLst>
              </p:nvPr>
            </p:nvSpPr>
            <p:spPr bwMode="auto">
              <a:xfrm>
                <a:off x="2781301" y="4386263"/>
                <a:ext cx="50800" cy="23812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0 w 2"/>
                  <a:gd name="T5" fmla="*/ 1 h 1"/>
                  <a:gd name="T6" fmla="*/ 2 w 2"/>
                  <a:gd name="T7" fmla="*/ 1 h 1"/>
                  <a:gd name="T8" fmla="*/ 2 w 2"/>
                  <a:gd name="T9" fmla="*/ 1 h 1"/>
                  <a:gd name="T10" fmla="*/ 2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E99D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  <a:latin typeface="汉仪雅酷黑 55W" charset="0"/>
                  <a:cs typeface="汉仪雅酷黑 55W" charset="0"/>
                </a:endParaRPr>
              </a:p>
            </p:txBody>
          </p:sp>
          <p:sp>
            <p:nvSpPr>
              <p:cNvPr id="126" name="Freeform 235"/>
              <p:cNvSpPr/>
              <p:nvPr>
                <p:custDataLst>
                  <p:tags r:id="rId39"/>
                </p:custDataLst>
              </p:nvPr>
            </p:nvSpPr>
            <p:spPr bwMode="auto">
              <a:xfrm>
                <a:off x="2755901" y="3697288"/>
                <a:ext cx="228600" cy="333375"/>
              </a:xfrm>
              <a:custGeom>
                <a:avLst/>
                <a:gdLst>
                  <a:gd name="T0" fmla="*/ 3 w 9"/>
                  <a:gd name="T1" fmla="*/ 1 h 14"/>
                  <a:gd name="T2" fmla="*/ 1 w 9"/>
                  <a:gd name="T3" fmla="*/ 2 h 14"/>
                  <a:gd name="T4" fmla="*/ 0 w 9"/>
                  <a:gd name="T5" fmla="*/ 6 h 14"/>
                  <a:gd name="T6" fmla="*/ 0 w 9"/>
                  <a:gd name="T7" fmla="*/ 8 h 14"/>
                  <a:gd name="T8" fmla="*/ 1 w 9"/>
                  <a:gd name="T9" fmla="*/ 11 h 14"/>
                  <a:gd name="T10" fmla="*/ 3 w 9"/>
                  <a:gd name="T11" fmla="*/ 14 h 14"/>
                  <a:gd name="T12" fmla="*/ 7 w 9"/>
                  <a:gd name="T13" fmla="*/ 12 h 14"/>
                  <a:gd name="T14" fmla="*/ 9 w 9"/>
                  <a:gd name="T15" fmla="*/ 8 h 14"/>
                  <a:gd name="T16" fmla="*/ 3 w 9"/>
                  <a:gd name="T17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14">
                    <a:moveTo>
                      <a:pt x="3" y="1"/>
                    </a:moveTo>
                    <a:cubicBezTo>
                      <a:pt x="3" y="1"/>
                      <a:pt x="1" y="1"/>
                      <a:pt x="1" y="2"/>
                    </a:cubicBezTo>
                    <a:cubicBezTo>
                      <a:pt x="0" y="3"/>
                      <a:pt x="0" y="4"/>
                      <a:pt x="0" y="6"/>
                    </a:cubicBezTo>
                    <a:cubicBezTo>
                      <a:pt x="0" y="6"/>
                      <a:pt x="0" y="7"/>
                      <a:pt x="0" y="8"/>
                    </a:cubicBezTo>
                    <a:cubicBezTo>
                      <a:pt x="0" y="8"/>
                      <a:pt x="1" y="11"/>
                      <a:pt x="1" y="11"/>
                    </a:cubicBezTo>
                    <a:cubicBezTo>
                      <a:pt x="1" y="12"/>
                      <a:pt x="2" y="14"/>
                      <a:pt x="3" y="14"/>
                    </a:cubicBezTo>
                    <a:cubicBezTo>
                      <a:pt x="4" y="14"/>
                      <a:pt x="7" y="12"/>
                      <a:pt x="7" y="12"/>
                    </a:cubicBezTo>
                    <a:cubicBezTo>
                      <a:pt x="7" y="11"/>
                      <a:pt x="9" y="10"/>
                      <a:pt x="9" y="8"/>
                    </a:cubicBezTo>
                    <a:cubicBezTo>
                      <a:pt x="8" y="5"/>
                      <a:pt x="5" y="0"/>
                      <a:pt x="3" y="1"/>
                    </a:cubicBezTo>
                    <a:close/>
                  </a:path>
                </a:pathLst>
              </a:custGeom>
              <a:solidFill>
                <a:srgbClr val="F1B1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  <a:latin typeface="汉仪雅酷黑 55W" charset="0"/>
                  <a:cs typeface="汉仪雅酷黑 55W" charset="0"/>
                </a:endParaRPr>
              </a:p>
            </p:txBody>
          </p:sp>
          <p:sp>
            <p:nvSpPr>
              <p:cNvPr id="127" name="Freeform 236"/>
              <p:cNvSpPr/>
              <p:nvPr>
                <p:custDataLst>
                  <p:tags r:id="rId40"/>
                </p:custDataLst>
              </p:nvPr>
            </p:nvSpPr>
            <p:spPr bwMode="auto">
              <a:xfrm>
                <a:off x="2755901" y="4481513"/>
                <a:ext cx="50800" cy="23812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  <a:gd name="T6" fmla="*/ 2 w 2"/>
                  <a:gd name="T7" fmla="*/ 0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99D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  <a:latin typeface="汉仪雅酷黑 55W" charset="0"/>
                  <a:cs typeface="汉仪雅酷黑 55W" charset="0"/>
                </a:endParaRPr>
              </a:p>
            </p:txBody>
          </p:sp>
          <p:sp>
            <p:nvSpPr>
              <p:cNvPr id="128" name="Freeform 237"/>
              <p:cNvSpPr/>
              <p:nvPr>
                <p:custDataLst>
                  <p:tags r:id="rId41"/>
                </p:custDataLst>
              </p:nvPr>
            </p:nvSpPr>
            <p:spPr bwMode="auto">
              <a:xfrm>
                <a:off x="2832101" y="3744913"/>
                <a:ext cx="152400" cy="285750"/>
              </a:xfrm>
              <a:custGeom>
                <a:avLst/>
                <a:gdLst>
                  <a:gd name="T0" fmla="*/ 6 w 6"/>
                  <a:gd name="T1" fmla="*/ 6 h 12"/>
                  <a:gd name="T2" fmla="*/ 2 w 6"/>
                  <a:gd name="T3" fmla="*/ 0 h 12"/>
                  <a:gd name="T4" fmla="*/ 1 w 6"/>
                  <a:gd name="T5" fmla="*/ 0 h 12"/>
                  <a:gd name="T6" fmla="*/ 2 w 6"/>
                  <a:gd name="T7" fmla="*/ 3 h 12"/>
                  <a:gd name="T8" fmla="*/ 4 w 6"/>
                  <a:gd name="T9" fmla="*/ 5 h 12"/>
                  <a:gd name="T10" fmla="*/ 3 w 6"/>
                  <a:gd name="T11" fmla="*/ 6 h 12"/>
                  <a:gd name="T12" fmla="*/ 4 w 6"/>
                  <a:gd name="T13" fmla="*/ 9 h 12"/>
                  <a:gd name="T14" fmla="*/ 0 w 6"/>
                  <a:gd name="T15" fmla="*/ 12 h 12"/>
                  <a:gd name="T16" fmla="*/ 4 w 6"/>
                  <a:gd name="T17" fmla="*/ 10 h 12"/>
                  <a:gd name="T18" fmla="*/ 6 w 6"/>
                  <a:gd name="T1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12">
                    <a:moveTo>
                      <a:pt x="6" y="6"/>
                    </a:moveTo>
                    <a:cubicBezTo>
                      <a:pt x="5" y="4"/>
                      <a:pt x="4" y="1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3"/>
                      <a:pt x="2" y="3"/>
                    </a:cubicBezTo>
                    <a:cubicBezTo>
                      <a:pt x="2" y="3"/>
                      <a:pt x="5" y="4"/>
                      <a:pt x="4" y="5"/>
                    </a:cubicBezTo>
                    <a:cubicBezTo>
                      <a:pt x="3" y="5"/>
                      <a:pt x="3" y="6"/>
                      <a:pt x="3" y="6"/>
                    </a:cubicBezTo>
                    <a:cubicBezTo>
                      <a:pt x="3" y="7"/>
                      <a:pt x="4" y="8"/>
                      <a:pt x="4" y="9"/>
                    </a:cubicBezTo>
                    <a:cubicBezTo>
                      <a:pt x="3" y="10"/>
                      <a:pt x="0" y="12"/>
                      <a:pt x="0" y="12"/>
                    </a:cubicBezTo>
                    <a:cubicBezTo>
                      <a:pt x="1" y="12"/>
                      <a:pt x="4" y="10"/>
                      <a:pt x="4" y="10"/>
                    </a:cubicBezTo>
                    <a:cubicBezTo>
                      <a:pt x="4" y="9"/>
                      <a:pt x="6" y="8"/>
                      <a:pt x="6" y="6"/>
                    </a:cubicBezTo>
                    <a:close/>
                  </a:path>
                </a:pathLst>
              </a:custGeom>
              <a:solidFill>
                <a:srgbClr val="E99D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  <a:latin typeface="汉仪雅酷黑 55W" charset="0"/>
                  <a:cs typeface="汉仪雅酷黑 55W" charset="0"/>
                </a:endParaRPr>
              </a:p>
            </p:txBody>
          </p:sp>
          <p:sp>
            <p:nvSpPr>
              <p:cNvPr id="129" name="Freeform 238"/>
              <p:cNvSpPr/>
              <p:nvPr>
                <p:custDataLst>
                  <p:tags r:id="rId42"/>
                </p:custDataLst>
              </p:nvPr>
            </p:nvSpPr>
            <p:spPr bwMode="auto">
              <a:xfrm>
                <a:off x="2579688" y="4078288"/>
                <a:ext cx="581025" cy="546100"/>
              </a:xfrm>
              <a:custGeom>
                <a:avLst/>
                <a:gdLst>
                  <a:gd name="T0" fmla="*/ 2 w 23"/>
                  <a:gd name="T1" fmla="*/ 18 h 23"/>
                  <a:gd name="T2" fmla="*/ 4 w 23"/>
                  <a:gd name="T3" fmla="*/ 18 h 23"/>
                  <a:gd name="T4" fmla="*/ 11 w 23"/>
                  <a:gd name="T5" fmla="*/ 17 h 23"/>
                  <a:gd name="T6" fmla="*/ 12 w 23"/>
                  <a:gd name="T7" fmla="*/ 15 h 23"/>
                  <a:gd name="T8" fmla="*/ 15 w 23"/>
                  <a:gd name="T9" fmla="*/ 7 h 23"/>
                  <a:gd name="T10" fmla="*/ 18 w 23"/>
                  <a:gd name="T11" fmla="*/ 2 h 23"/>
                  <a:gd name="T12" fmla="*/ 19 w 23"/>
                  <a:gd name="T13" fmla="*/ 0 h 23"/>
                  <a:gd name="T14" fmla="*/ 23 w 23"/>
                  <a:gd name="T15" fmla="*/ 9 h 23"/>
                  <a:gd name="T16" fmla="*/ 21 w 23"/>
                  <a:gd name="T17" fmla="*/ 14 h 23"/>
                  <a:gd name="T18" fmla="*/ 15 w 23"/>
                  <a:gd name="T19" fmla="*/ 21 h 23"/>
                  <a:gd name="T20" fmla="*/ 14 w 23"/>
                  <a:gd name="T21" fmla="*/ 23 h 23"/>
                  <a:gd name="T22" fmla="*/ 3 w 23"/>
                  <a:gd name="T23" fmla="*/ 23 h 23"/>
                  <a:gd name="T24" fmla="*/ 2 w 23"/>
                  <a:gd name="T25" fmla="*/ 1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23">
                    <a:moveTo>
                      <a:pt x="2" y="18"/>
                    </a:moveTo>
                    <a:cubicBezTo>
                      <a:pt x="2" y="18"/>
                      <a:pt x="3" y="18"/>
                      <a:pt x="4" y="18"/>
                    </a:cubicBezTo>
                    <a:cubicBezTo>
                      <a:pt x="5" y="18"/>
                      <a:pt x="9" y="17"/>
                      <a:pt x="11" y="17"/>
                    </a:cubicBezTo>
                    <a:cubicBezTo>
                      <a:pt x="11" y="17"/>
                      <a:pt x="11" y="16"/>
                      <a:pt x="12" y="15"/>
                    </a:cubicBezTo>
                    <a:cubicBezTo>
                      <a:pt x="13" y="14"/>
                      <a:pt x="14" y="8"/>
                      <a:pt x="15" y="7"/>
                    </a:cubicBezTo>
                    <a:cubicBezTo>
                      <a:pt x="15" y="5"/>
                      <a:pt x="16" y="2"/>
                      <a:pt x="18" y="2"/>
                    </a:cubicBezTo>
                    <a:cubicBezTo>
                      <a:pt x="18" y="2"/>
                      <a:pt x="19" y="0"/>
                      <a:pt x="19" y="0"/>
                    </a:cubicBezTo>
                    <a:cubicBezTo>
                      <a:pt x="20" y="0"/>
                      <a:pt x="23" y="5"/>
                      <a:pt x="23" y="9"/>
                    </a:cubicBezTo>
                    <a:cubicBezTo>
                      <a:pt x="22" y="12"/>
                      <a:pt x="21" y="14"/>
                      <a:pt x="21" y="14"/>
                    </a:cubicBezTo>
                    <a:cubicBezTo>
                      <a:pt x="21" y="14"/>
                      <a:pt x="16" y="20"/>
                      <a:pt x="15" y="21"/>
                    </a:cubicBezTo>
                    <a:cubicBezTo>
                      <a:pt x="14" y="22"/>
                      <a:pt x="15" y="22"/>
                      <a:pt x="14" y="23"/>
                    </a:cubicBezTo>
                    <a:cubicBezTo>
                      <a:pt x="12" y="23"/>
                      <a:pt x="3" y="23"/>
                      <a:pt x="3" y="23"/>
                    </a:cubicBezTo>
                    <a:cubicBezTo>
                      <a:pt x="3" y="23"/>
                      <a:pt x="0" y="21"/>
                      <a:pt x="2" y="18"/>
                    </a:cubicBezTo>
                    <a:close/>
                  </a:path>
                </a:pathLst>
              </a:custGeom>
              <a:solidFill>
                <a:srgbClr val="12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  <a:latin typeface="汉仪雅酷黑 55W" charset="0"/>
                  <a:cs typeface="汉仪雅酷黑 55W" charset="0"/>
                </a:endParaRPr>
              </a:p>
            </p:txBody>
          </p:sp>
          <p:sp>
            <p:nvSpPr>
              <p:cNvPr id="130" name="Freeform 239"/>
              <p:cNvSpPr/>
              <p:nvPr>
                <p:custDataLst>
                  <p:tags r:id="rId43"/>
                </p:custDataLst>
              </p:nvPr>
            </p:nvSpPr>
            <p:spPr bwMode="auto">
              <a:xfrm>
                <a:off x="2630488" y="4078288"/>
                <a:ext cx="530225" cy="546100"/>
              </a:xfrm>
              <a:custGeom>
                <a:avLst/>
                <a:gdLst>
                  <a:gd name="T0" fmla="*/ 17 w 21"/>
                  <a:gd name="T1" fmla="*/ 0 h 23"/>
                  <a:gd name="T2" fmla="*/ 16 w 21"/>
                  <a:gd name="T3" fmla="*/ 2 h 23"/>
                  <a:gd name="T4" fmla="*/ 13 w 21"/>
                  <a:gd name="T5" fmla="*/ 5 h 23"/>
                  <a:gd name="T6" fmla="*/ 17 w 21"/>
                  <a:gd name="T7" fmla="*/ 3 h 23"/>
                  <a:gd name="T8" fmla="*/ 18 w 21"/>
                  <a:gd name="T9" fmla="*/ 7 h 23"/>
                  <a:gd name="T10" fmla="*/ 15 w 21"/>
                  <a:gd name="T11" fmla="*/ 8 h 23"/>
                  <a:gd name="T12" fmla="*/ 18 w 21"/>
                  <a:gd name="T13" fmla="*/ 10 h 23"/>
                  <a:gd name="T14" fmla="*/ 18 w 21"/>
                  <a:gd name="T15" fmla="*/ 12 h 23"/>
                  <a:gd name="T16" fmla="*/ 13 w 21"/>
                  <a:gd name="T17" fmla="*/ 13 h 23"/>
                  <a:gd name="T18" fmla="*/ 16 w 21"/>
                  <a:gd name="T19" fmla="*/ 13 h 23"/>
                  <a:gd name="T20" fmla="*/ 13 w 21"/>
                  <a:gd name="T21" fmla="*/ 14 h 23"/>
                  <a:gd name="T22" fmla="*/ 16 w 21"/>
                  <a:gd name="T23" fmla="*/ 14 h 23"/>
                  <a:gd name="T24" fmla="*/ 13 w 21"/>
                  <a:gd name="T25" fmla="*/ 19 h 23"/>
                  <a:gd name="T26" fmla="*/ 11 w 21"/>
                  <a:gd name="T27" fmla="*/ 17 h 23"/>
                  <a:gd name="T28" fmla="*/ 11 w 21"/>
                  <a:gd name="T29" fmla="*/ 21 h 23"/>
                  <a:gd name="T30" fmla="*/ 9 w 21"/>
                  <a:gd name="T31" fmla="*/ 19 h 23"/>
                  <a:gd name="T32" fmla="*/ 10 w 21"/>
                  <a:gd name="T33" fmla="*/ 22 h 23"/>
                  <a:gd name="T34" fmla="*/ 4 w 21"/>
                  <a:gd name="T35" fmla="*/ 22 h 23"/>
                  <a:gd name="T36" fmla="*/ 0 w 21"/>
                  <a:gd name="T37" fmla="*/ 21 h 23"/>
                  <a:gd name="T38" fmla="*/ 1 w 21"/>
                  <a:gd name="T39" fmla="*/ 23 h 23"/>
                  <a:gd name="T40" fmla="*/ 12 w 21"/>
                  <a:gd name="T41" fmla="*/ 23 h 23"/>
                  <a:gd name="T42" fmla="*/ 13 w 21"/>
                  <a:gd name="T43" fmla="*/ 21 h 23"/>
                  <a:gd name="T44" fmla="*/ 19 w 21"/>
                  <a:gd name="T45" fmla="*/ 14 h 23"/>
                  <a:gd name="T46" fmla="*/ 21 w 21"/>
                  <a:gd name="T47" fmla="*/ 9 h 23"/>
                  <a:gd name="T48" fmla="*/ 17 w 21"/>
                  <a:gd name="T4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" h="23">
                    <a:moveTo>
                      <a:pt x="17" y="0"/>
                    </a:moveTo>
                    <a:cubicBezTo>
                      <a:pt x="17" y="0"/>
                      <a:pt x="16" y="2"/>
                      <a:pt x="16" y="2"/>
                    </a:cubicBezTo>
                    <a:cubicBezTo>
                      <a:pt x="14" y="2"/>
                      <a:pt x="14" y="3"/>
                      <a:pt x="13" y="5"/>
                    </a:cubicBezTo>
                    <a:cubicBezTo>
                      <a:pt x="15" y="3"/>
                      <a:pt x="17" y="3"/>
                      <a:pt x="17" y="3"/>
                    </a:cubicBezTo>
                    <a:cubicBezTo>
                      <a:pt x="17" y="5"/>
                      <a:pt x="18" y="6"/>
                      <a:pt x="18" y="7"/>
                    </a:cubicBezTo>
                    <a:cubicBezTo>
                      <a:pt x="18" y="7"/>
                      <a:pt x="15" y="8"/>
                      <a:pt x="15" y="8"/>
                    </a:cubicBezTo>
                    <a:cubicBezTo>
                      <a:pt x="19" y="8"/>
                      <a:pt x="18" y="10"/>
                      <a:pt x="18" y="10"/>
                    </a:cubicBezTo>
                    <a:cubicBezTo>
                      <a:pt x="18" y="10"/>
                      <a:pt x="18" y="12"/>
                      <a:pt x="18" y="12"/>
                    </a:cubicBezTo>
                    <a:cubicBezTo>
                      <a:pt x="15" y="11"/>
                      <a:pt x="13" y="13"/>
                      <a:pt x="13" y="13"/>
                    </a:cubicBezTo>
                    <a:cubicBezTo>
                      <a:pt x="15" y="12"/>
                      <a:pt x="16" y="13"/>
                      <a:pt x="16" y="13"/>
                    </a:cubicBezTo>
                    <a:cubicBezTo>
                      <a:pt x="14" y="13"/>
                      <a:pt x="13" y="14"/>
                      <a:pt x="13" y="14"/>
                    </a:cubicBezTo>
                    <a:cubicBezTo>
                      <a:pt x="14" y="13"/>
                      <a:pt x="16" y="14"/>
                      <a:pt x="16" y="14"/>
                    </a:cubicBezTo>
                    <a:cubicBezTo>
                      <a:pt x="14" y="14"/>
                      <a:pt x="13" y="19"/>
                      <a:pt x="13" y="19"/>
                    </a:cubicBezTo>
                    <a:cubicBezTo>
                      <a:pt x="13" y="17"/>
                      <a:pt x="11" y="17"/>
                      <a:pt x="11" y="17"/>
                    </a:cubicBezTo>
                    <a:cubicBezTo>
                      <a:pt x="14" y="19"/>
                      <a:pt x="12" y="21"/>
                      <a:pt x="11" y="21"/>
                    </a:cubicBezTo>
                    <a:cubicBezTo>
                      <a:pt x="10" y="21"/>
                      <a:pt x="9" y="19"/>
                      <a:pt x="9" y="19"/>
                    </a:cubicBezTo>
                    <a:cubicBezTo>
                      <a:pt x="9" y="19"/>
                      <a:pt x="10" y="22"/>
                      <a:pt x="10" y="22"/>
                    </a:cubicBezTo>
                    <a:cubicBezTo>
                      <a:pt x="9" y="22"/>
                      <a:pt x="6" y="22"/>
                      <a:pt x="4" y="22"/>
                    </a:cubicBezTo>
                    <a:cubicBezTo>
                      <a:pt x="3" y="21"/>
                      <a:pt x="1" y="21"/>
                      <a:pt x="0" y="21"/>
                    </a:cubicBezTo>
                    <a:cubicBezTo>
                      <a:pt x="0" y="22"/>
                      <a:pt x="1" y="23"/>
                      <a:pt x="1" y="23"/>
                    </a:cubicBezTo>
                    <a:cubicBezTo>
                      <a:pt x="1" y="23"/>
                      <a:pt x="10" y="23"/>
                      <a:pt x="12" y="23"/>
                    </a:cubicBezTo>
                    <a:cubicBezTo>
                      <a:pt x="13" y="22"/>
                      <a:pt x="12" y="22"/>
                      <a:pt x="13" y="21"/>
                    </a:cubicBezTo>
                    <a:cubicBezTo>
                      <a:pt x="14" y="20"/>
                      <a:pt x="19" y="14"/>
                      <a:pt x="19" y="14"/>
                    </a:cubicBezTo>
                    <a:cubicBezTo>
                      <a:pt x="19" y="14"/>
                      <a:pt x="20" y="12"/>
                      <a:pt x="21" y="9"/>
                    </a:cubicBezTo>
                    <a:cubicBezTo>
                      <a:pt x="21" y="5"/>
                      <a:pt x="18" y="0"/>
                      <a:pt x="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  <a:latin typeface="汉仪雅酷黑 55W" charset="0"/>
                  <a:cs typeface="汉仪雅酷黑 55W" charset="0"/>
                </a:endParaRPr>
              </a:p>
            </p:txBody>
          </p:sp>
          <p:sp>
            <p:nvSpPr>
              <p:cNvPr id="131" name="Freeform 240"/>
              <p:cNvSpPr/>
              <p:nvPr>
                <p:custDataLst>
                  <p:tags r:id="rId44"/>
                </p:custDataLst>
              </p:nvPr>
            </p:nvSpPr>
            <p:spPr bwMode="auto">
              <a:xfrm>
                <a:off x="2806701" y="3625851"/>
                <a:ext cx="379413" cy="831850"/>
              </a:xfrm>
              <a:custGeom>
                <a:avLst/>
                <a:gdLst>
                  <a:gd name="T0" fmla="*/ 0 w 15"/>
                  <a:gd name="T1" fmla="*/ 4 h 35"/>
                  <a:gd name="T2" fmla="*/ 2 w 15"/>
                  <a:gd name="T3" fmla="*/ 5 h 35"/>
                  <a:gd name="T4" fmla="*/ 4 w 15"/>
                  <a:gd name="T5" fmla="*/ 8 h 35"/>
                  <a:gd name="T6" fmla="*/ 6 w 15"/>
                  <a:gd name="T7" fmla="*/ 11 h 35"/>
                  <a:gd name="T8" fmla="*/ 6 w 15"/>
                  <a:gd name="T9" fmla="*/ 14 h 35"/>
                  <a:gd name="T10" fmla="*/ 4 w 15"/>
                  <a:gd name="T11" fmla="*/ 18 h 35"/>
                  <a:gd name="T12" fmla="*/ 5 w 15"/>
                  <a:gd name="T13" fmla="*/ 23 h 35"/>
                  <a:gd name="T14" fmla="*/ 4 w 15"/>
                  <a:gd name="T15" fmla="*/ 26 h 35"/>
                  <a:gd name="T16" fmla="*/ 3 w 15"/>
                  <a:gd name="T17" fmla="*/ 28 h 35"/>
                  <a:gd name="T18" fmla="*/ 4 w 15"/>
                  <a:gd name="T19" fmla="*/ 27 h 35"/>
                  <a:gd name="T20" fmla="*/ 4 w 15"/>
                  <a:gd name="T21" fmla="*/ 25 h 35"/>
                  <a:gd name="T22" fmla="*/ 7 w 15"/>
                  <a:gd name="T23" fmla="*/ 21 h 35"/>
                  <a:gd name="T24" fmla="*/ 6 w 15"/>
                  <a:gd name="T25" fmla="*/ 19 h 35"/>
                  <a:gd name="T26" fmla="*/ 8 w 15"/>
                  <a:gd name="T27" fmla="*/ 18 h 35"/>
                  <a:gd name="T28" fmla="*/ 9 w 15"/>
                  <a:gd name="T29" fmla="*/ 20 h 35"/>
                  <a:gd name="T30" fmla="*/ 10 w 15"/>
                  <a:gd name="T31" fmla="*/ 25 h 35"/>
                  <a:gd name="T32" fmla="*/ 10 w 15"/>
                  <a:gd name="T33" fmla="*/ 20 h 35"/>
                  <a:gd name="T34" fmla="*/ 11 w 15"/>
                  <a:gd name="T35" fmla="*/ 21 h 35"/>
                  <a:gd name="T36" fmla="*/ 13 w 15"/>
                  <a:gd name="T37" fmla="*/ 26 h 35"/>
                  <a:gd name="T38" fmla="*/ 12 w 15"/>
                  <a:gd name="T39" fmla="*/ 33 h 35"/>
                  <a:gd name="T40" fmla="*/ 13 w 15"/>
                  <a:gd name="T41" fmla="*/ 33 h 35"/>
                  <a:gd name="T42" fmla="*/ 13 w 15"/>
                  <a:gd name="T43" fmla="*/ 35 h 35"/>
                  <a:gd name="T44" fmla="*/ 13 w 15"/>
                  <a:gd name="T45" fmla="*/ 33 h 35"/>
                  <a:gd name="T46" fmla="*/ 13 w 15"/>
                  <a:gd name="T47" fmla="*/ 31 h 35"/>
                  <a:gd name="T48" fmla="*/ 14 w 15"/>
                  <a:gd name="T49" fmla="*/ 29 h 35"/>
                  <a:gd name="T50" fmla="*/ 14 w 15"/>
                  <a:gd name="T51" fmla="*/ 26 h 35"/>
                  <a:gd name="T52" fmla="*/ 13 w 15"/>
                  <a:gd name="T53" fmla="*/ 23 h 35"/>
                  <a:gd name="T54" fmla="*/ 13 w 15"/>
                  <a:gd name="T55" fmla="*/ 19 h 35"/>
                  <a:gd name="T56" fmla="*/ 10 w 15"/>
                  <a:gd name="T57" fmla="*/ 15 h 35"/>
                  <a:gd name="T58" fmla="*/ 10 w 15"/>
                  <a:gd name="T59" fmla="*/ 9 h 35"/>
                  <a:gd name="T60" fmla="*/ 6 w 15"/>
                  <a:gd name="T61" fmla="*/ 1 h 35"/>
                  <a:gd name="T62" fmla="*/ 2 w 15"/>
                  <a:gd name="T63" fmla="*/ 2 h 35"/>
                  <a:gd name="T64" fmla="*/ 0 w 15"/>
                  <a:gd name="T65" fmla="*/ 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" h="35">
                    <a:moveTo>
                      <a:pt x="0" y="4"/>
                    </a:moveTo>
                    <a:cubicBezTo>
                      <a:pt x="0" y="4"/>
                      <a:pt x="1" y="5"/>
                      <a:pt x="2" y="5"/>
                    </a:cubicBezTo>
                    <a:cubicBezTo>
                      <a:pt x="3" y="5"/>
                      <a:pt x="3" y="6"/>
                      <a:pt x="4" y="8"/>
                    </a:cubicBezTo>
                    <a:cubicBezTo>
                      <a:pt x="4" y="9"/>
                      <a:pt x="4" y="10"/>
                      <a:pt x="6" y="11"/>
                    </a:cubicBezTo>
                    <a:cubicBezTo>
                      <a:pt x="6" y="11"/>
                      <a:pt x="7" y="13"/>
                      <a:pt x="6" y="14"/>
                    </a:cubicBezTo>
                    <a:cubicBezTo>
                      <a:pt x="5" y="15"/>
                      <a:pt x="3" y="17"/>
                      <a:pt x="4" y="18"/>
                    </a:cubicBezTo>
                    <a:cubicBezTo>
                      <a:pt x="5" y="20"/>
                      <a:pt x="6" y="21"/>
                      <a:pt x="5" y="23"/>
                    </a:cubicBezTo>
                    <a:cubicBezTo>
                      <a:pt x="3" y="24"/>
                      <a:pt x="3" y="25"/>
                      <a:pt x="4" y="26"/>
                    </a:cubicBezTo>
                    <a:cubicBezTo>
                      <a:pt x="4" y="27"/>
                      <a:pt x="3" y="27"/>
                      <a:pt x="3" y="28"/>
                    </a:cubicBezTo>
                    <a:cubicBezTo>
                      <a:pt x="3" y="28"/>
                      <a:pt x="4" y="28"/>
                      <a:pt x="4" y="27"/>
                    </a:cubicBezTo>
                    <a:cubicBezTo>
                      <a:pt x="5" y="26"/>
                      <a:pt x="4" y="26"/>
                      <a:pt x="4" y="25"/>
                    </a:cubicBezTo>
                    <a:cubicBezTo>
                      <a:pt x="5" y="24"/>
                      <a:pt x="7" y="23"/>
                      <a:pt x="7" y="21"/>
                    </a:cubicBezTo>
                    <a:cubicBezTo>
                      <a:pt x="7" y="20"/>
                      <a:pt x="6" y="19"/>
                      <a:pt x="6" y="19"/>
                    </a:cubicBezTo>
                    <a:cubicBezTo>
                      <a:pt x="6" y="19"/>
                      <a:pt x="7" y="18"/>
                      <a:pt x="8" y="18"/>
                    </a:cubicBezTo>
                    <a:cubicBezTo>
                      <a:pt x="9" y="18"/>
                      <a:pt x="10" y="19"/>
                      <a:pt x="9" y="20"/>
                    </a:cubicBezTo>
                    <a:cubicBezTo>
                      <a:pt x="9" y="20"/>
                      <a:pt x="8" y="21"/>
                      <a:pt x="10" y="25"/>
                    </a:cubicBezTo>
                    <a:cubicBezTo>
                      <a:pt x="10" y="25"/>
                      <a:pt x="8" y="21"/>
                      <a:pt x="10" y="20"/>
                    </a:cubicBezTo>
                    <a:cubicBezTo>
                      <a:pt x="10" y="20"/>
                      <a:pt x="11" y="20"/>
                      <a:pt x="11" y="21"/>
                    </a:cubicBezTo>
                    <a:cubicBezTo>
                      <a:pt x="11" y="22"/>
                      <a:pt x="13" y="23"/>
                      <a:pt x="13" y="26"/>
                    </a:cubicBezTo>
                    <a:cubicBezTo>
                      <a:pt x="13" y="26"/>
                      <a:pt x="13" y="31"/>
                      <a:pt x="12" y="33"/>
                    </a:cubicBezTo>
                    <a:cubicBezTo>
                      <a:pt x="12" y="33"/>
                      <a:pt x="12" y="33"/>
                      <a:pt x="13" y="33"/>
                    </a:cubicBezTo>
                    <a:cubicBezTo>
                      <a:pt x="13" y="34"/>
                      <a:pt x="12" y="35"/>
                      <a:pt x="13" y="35"/>
                    </a:cubicBezTo>
                    <a:cubicBezTo>
                      <a:pt x="13" y="35"/>
                      <a:pt x="12" y="35"/>
                      <a:pt x="13" y="33"/>
                    </a:cubicBezTo>
                    <a:cubicBezTo>
                      <a:pt x="14" y="32"/>
                      <a:pt x="13" y="31"/>
                      <a:pt x="13" y="31"/>
                    </a:cubicBezTo>
                    <a:cubicBezTo>
                      <a:pt x="13" y="31"/>
                      <a:pt x="14" y="30"/>
                      <a:pt x="14" y="29"/>
                    </a:cubicBezTo>
                    <a:cubicBezTo>
                      <a:pt x="15" y="29"/>
                      <a:pt x="15" y="26"/>
                      <a:pt x="14" y="26"/>
                    </a:cubicBezTo>
                    <a:cubicBezTo>
                      <a:pt x="14" y="25"/>
                      <a:pt x="13" y="23"/>
                      <a:pt x="13" y="23"/>
                    </a:cubicBezTo>
                    <a:cubicBezTo>
                      <a:pt x="14" y="22"/>
                      <a:pt x="14" y="20"/>
                      <a:pt x="13" y="19"/>
                    </a:cubicBezTo>
                    <a:cubicBezTo>
                      <a:pt x="13" y="18"/>
                      <a:pt x="10" y="16"/>
                      <a:pt x="10" y="15"/>
                    </a:cubicBezTo>
                    <a:cubicBezTo>
                      <a:pt x="10" y="14"/>
                      <a:pt x="10" y="12"/>
                      <a:pt x="10" y="9"/>
                    </a:cubicBezTo>
                    <a:cubicBezTo>
                      <a:pt x="10" y="5"/>
                      <a:pt x="7" y="2"/>
                      <a:pt x="6" y="1"/>
                    </a:cubicBezTo>
                    <a:cubicBezTo>
                      <a:pt x="5" y="0"/>
                      <a:pt x="3" y="1"/>
                      <a:pt x="2" y="2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2815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  <a:latin typeface="汉仪雅酷黑 55W" charset="0"/>
                  <a:cs typeface="汉仪雅酷黑 55W" charset="0"/>
                </a:endParaRPr>
              </a:p>
            </p:txBody>
          </p:sp>
          <p:sp>
            <p:nvSpPr>
              <p:cNvPr id="134" name="Freeform 241"/>
              <p:cNvSpPr/>
              <p:nvPr>
                <p:custDataLst>
                  <p:tags r:id="rId45"/>
                </p:custDataLst>
              </p:nvPr>
            </p:nvSpPr>
            <p:spPr bwMode="auto">
              <a:xfrm>
                <a:off x="2755901" y="4030663"/>
                <a:ext cx="101600" cy="141287"/>
              </a:xfrm>
              <a:custGeom>
                <a:avLst/>
                <a:gdLst>
                  <a:gd name="T0" fmla="*/ 0 w 4"/>
                  <a:gd name="T1" fmla="*/ 0 h 6"/>
                  <a:gd name="T2" fmla="*/ 1 w 4"/>
                  <a:gd name="T3" fmla="*/ 2 h 6"/>
                  <a:gd name="T4" fmla="*/ 0 w 4"/>
                  <a:gd name="T5" fmla="*/ 4 h 6"/>
                  <a:gd name="T6" fmla="*/ 0 w 4"/>
                  <a:gd name="T7" fmla="*/ 6 h 6"/>
                  <a:gd name="T8" fmla="*/ 1 w 4"/>
                  <a:gd name="T9" fmla="*/ 5 h 6"/>
                  <a:gd name="T10" fmla="*/ 1 w 4"/>
                  <a:gd name="T11" fmla="*/ 3 h 6"/>
                  <a:gd name="T12" fmla="*/ 2 w 4"/>
                  <a:gd name="T13" fmla="*/ 2 h 6"/>
                  <a:gd name="T14" fmla="*/ 3 w 4"/>
                  <a:gd name="T15" fmla="*/ 1 h 6"/>
                  <a:gd name="T16" fmla="*/ 0 w 4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cubicBezTo>
                      <a:pt x="0" y="0"/>
                      <a:pt x="1" y="2"/>
                      <a:pt x="1" y="2"/>
                    </a:cubicBezTo>
                    <a:cubicBezTo>
                      <a:pt x="1" y="2"/>
                      <a:pt x="0" y="4"/>
                      <a:pt x="0" y="4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1" y="5"/>
                      <a:pt x="1" y="5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3" y="2"/>
                      <a:pt x="4" y="1"/>
                      <a:pt x="3" y="1"/>
                    </a:cubicBezTo>
                    <a:cubicBezTo>
                      <a:pt x="3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815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  <a:latin typeface="汉仪雅酷黑 55W" charset="0"/>
                  <a:cs typeface="汉仪雅酷黑 55W" charset="0"/>
                </a:endParaRPr>
              </a:p>
            </p:txBody>
          </p:sp>
          <p:sp>
            <p:nvSpPr>
              <p:cNvPr id="135" name="Freeform 242"/>
              <p:cNvSpPr/>
              <p:nvPr>
                <p:custDataLst>
                  <p:tags r:id="rId46"/>
                </p:custDataLst>
              </p:nvPr>
            </p:nvSpPr>
            <p:spPr bwMode="auto">
              <a:xfrm>
                <a:off x="2806701" y="4030663"/>
                <a:ext cx="50800" cy="2381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  <a:latin typeface="汉仪雅酷黑 55W" charset="0"/>
                  <a:cs typeface="汉仪雅酷黑 55W" charset="0"/>
                </a:endParaRPr>
              </a:p>
            </p:txBody>
          </p:sp>
          <p:sp>
            <p:nvSpPr>
              <p:cNvPr id="136" name="Freeform 243"/>
              <p:cNvSpPr/>
              <p:nvPr>
                <p:custDataLst>
                  <p:tags r:id="rId47"/>
                </p:custDataLst>
              </p:nvPr>
            </p:nvSpPr>
            <p:spPr bwMode="auto">
              <a:xfrm>
                <a:off x="2806701" y="4030663"/>
                <a:ext cx="25400" cy="47625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  <a:gd name="T8" fmla="*/ 0 w 1"/>
                  <a:gd name="T9" fmla="*/ 1 h 2"/>
                  <a:gd name="T10" fmla="*/ 0 w 1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2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  <a:latin typeface="汉仪雅酷黑 55W" charset="0"/>
                  <a:cs typeface="汉仪雅酷黑 55W" charset="0"/>
                </a:endParaRPr>
              </a:p>
            </p:txBody>
          </p:sp>
          <p:sp>
            <p:nvSpPr>
              <p:cNvPr id="137" name="Freeform 244"/>
              <p:cNvSpPr/>
              <p:nvPr>
                <p:custDataLst>
                  <p:tags r:id="rId48"/>
                </p:custDataLst>
              </p:nvPr>
            </p:nvSpPr>
            <p:spPr bwMode="auto">
              <a:xfrm>
                <a:off x="2681288" y="6238875"/>
                <a:ext cx="377825" cy="307975"/>
              </a:xfrm>
              <a:custGeom>
                <a:avLst/>
                <a:gdLst>
                  <a:gd name="T0" fmla="*/ 0 w 15"/>
                  <a:gd name="T1" fmla="*/ 11 h 13"/>
                  <a:gd name="T2" fmla="*/ 2 w 15"/>
                  <a:gd name="T3" fmla="*/ 9 h 13"/>
                  <a:gd name="T4" fmla="*/ 5 w 15"/>
                  <a:gd name="T5" fmla="*/ 6 h 13"/>
                  <a:gd name="T6" fmla="*/ 9 w 15"/>
                  <a:gd name="T7" fmla="*/ 7 h 13"/>
                  <a:gd name="T8" fmla="*/ 13 w 15"/>
                  <a:gd name="T9" fmla="*/ 0 h 13"/>
                  <a:gd name="T10" fmla="*/ 15 w 15"/>
                  <a:gd name="T11" fmla="*/ 4 h 13"/>
                  <a:gd name="T12" fmla="*/ 14 w 15"/>
                  <a:gd name="T13" fmla="*/ 11 h 13"/>
                  <a:gd name="T14" fmla="*/ 13 w 15"/>
                  <a:gd name="T15" fmla="*/ 11 h 13"/>
                  <a:gd name="T16" fmla="*/ 13 w 15"/>
                  <a:gd name="T17" fmla="*/ 6 h 13"/>
                  <a:gd name="T18" fmla="*/ 10 w 15"/>
                  <a:gd name="T19" fmla="*/ 9 h 13"/>
                  <a:gd name="T20" fmla="*/ 8 w 15"/>
                  <a:gd name="T21" fmla="*/ 12 h 13"/>
                  <a:gd name="T22" fmla="*/ 0 w 15"/>
                  <a:gd name="T23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" h="13">
                    <a:moveTo>
                      <a:pt x="0" y="11"/>
                    </a:moveTo>
                    <a:cubicBezTo>
                      <a:pt x="0" y="11"/>
                      <a:pt x="0" y="10"/>
                      <a:pt x="2" y="9"/>
                    </a:cubicBezTo>
                    <a:cubicBezTo>
                      <a:pt x="3" y="9"/>
                      <a:pt x="5" y="6"/>
                      <a:pt x="5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6"/>
                      <a:pt x="12" y="2"/>
                      <a:pt x="13" y="0"/>
                    </a:cubicBezTo>
                    <a:cubicBezTo>
                      <a:pt x="13" y="0"/>
                      <a:pt x="15" y="2"/>
                      <a:pt x="15" y="4"/>
                    </a:cubicBezTo>
                    <a:cubicBezTo>
                      <a:pt x="15" y="5"/>
                      <a:pt x="14" y="8"/>
                      <a:pt x="14" y="11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1" y="7"/>
                      <a:pt x="10" y="9"/>
                    </a:cubicBezTo>
                    <a:cubicBezTo>
                      <a:pt x="10" y="10"/>
                      <a:pt x="9" y="11"/>
                      <a:pt x="8" y="12"/>
                    </a:cubicBezTo>
                    <a:cubicBezTo>
                      <a:pt x="7" y="12"/>
                      <a:pt x="1" y="13"/>
                      <a:pt x="0" y="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  <a:latin typeface="汉仪雅酷黑 55W" charset="0"/>
                  <a:cs typeface="汉仪雅酷黑 55W" charset="0"/>
                </a:endParaRPr>
              </a:p>
            </p:txBody>
          </p:sp>
        </p:grpSp>
      </p:grpSp>
      <p:sp>
        <p:nvSpPr>
          <p:cNvPr id="3" name="MH_SubTitle_1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1397000" y="158115"/>
            <a:ext cx="3227705" cy="611505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  <a:scene3d>
              <a:camera prst="orthographicFront"/>
              <a:lightRig rig="threePt" dir="t"/>
            </a:scene3d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0" normalizeH="0" baseline="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汉仪雅酷黑 55W" charset="0"/>
                <a:ea typeface="汉仪雅酷黑 55W" charset="0"/>
                <a:sym typeface="Arial" panose="020B0604020202020204" pitchFamily="34" charset="0"/>
              </a:rPr>
              <a:t>条件循环</a:t>
            </a:r>
            <a:endParaRPr kumimoji="0" lang="zh-CN" altLang="en-US" sz="3200" b="1" i="0" u="none" strike="noStrike" kern="1200" cap="none" spc="0" normalizeH="0" baseline="0" noProof="0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汉仪雅酷黑 55W" charset="0"/>
              <a:ea typeface="汉仪雅酷黑 55W" charset="0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MH_Text_1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2936240" y="1512253"/>
            <a:ext cx="5254625" cy="1404938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rPr>
              <a:t>while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rPr>
              <a:t>关系表达式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rPr>
              <a:t>: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rPr>
              <a:t>        语句或语句组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2" name="MH_SubTitle_1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2138045" y="876935"/>
            <a:ext cx="9448165" cy="6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chemeClr val="accent3"/>
                </a:solidFill>
                <a:latin typeface="汉仪雅酷黑 55W" charset="0"/>
                <a:ea typeface="汉仪雅酷黑 55W" charset="0"/>
                <a:cs typeface="+mj-cs"/>
                <a:sym typeface="Arial" panose="020B0604020202020204" pitchFamily="34" charset="0"/>
              </a:rPr>
              <a:t>循环次数未知，只有当循环条件成立时，才执行循环。</a:t>
            </a:r>
            <a:endParaRPr lang="zh-CN" altLang="en-US" sz="2400" b="1" dirty="0">
              <a:solidFill>
                <a:schemeClr val="accent3"/>
              </a:solidFill>
              <a:latin typeface="汉仪雅酷黑 55W" charset="0"/>
              <a:ea typeface="汉仪雅酷黑 55W" charset="0"/>
              <a:cs typeface="+mj-cs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684780" y="3041650"/>
            <a:ext cx="594614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zh-CN" sz="3200">
                <a:solidFill>
                  <a:srgbClr val="FF0000"/>
                </a:solidFill>
              </a:rPr>
              <a:t>求解</a:t>
            </a:r>
            <a:r>
              <a:rPr lang="en-US" altLang="zh-CN" sz="3200">
                <a:solidFill>
                  <a:srgbClr val="FF0000"/>
                </a:solidFill>
              </a:rPr>
              <a:t>1+2+3+4+......+99+100</a:t>
            </a:r>
            <a:r>
              <a:rPr lang="zh-CN" altLang="zh-CN" sz="3200">
                <a:solidFill>
                  <a:srgbClr val="FF0000"/>
                </a:solidFill>
              </a:rPr>
              <a:t>的和</a:t>
            </a:r>
            <a:endParaRPr lang="zh-CN" altLang="zh-CN" sz="3200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482840" y="3865245"/>
            <a:ext cx="2512695" cy="26765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/>
              <a:t>s=0</a:t>
            </a:r>
            <a:endParaRPr lang="en-US" altLang="zh-CN" sz="2800"/>
          </a:p>
          <a:p>
            <a:r>
              <a:rPr lang="en-US" altLang="zh-CN" sz="2800"/>
              <a:t>i=1</a:t>
            </a:r>
            <a:endParaRPr lang="en-US" altLang="zh-CN" sz="2800"/>
          </a:p>
          <a:p>
            <a:r>
              <a:rPr lang="en-US" altLang="zh-CN" sz="2800"/>
              <a:t>while (i&lt;=100):</a:t>
            </a:r>
            <a:endParaRPr lang="en-US" altLang="zh-CN" sz="2800"/>
          </a:p>
          <a:p>
            <a:r>
              <a:rPr lang="en-US" altLang="zh-CN" sz="2800"/>
              <a:t>     s=s+i</a:t>
            </a:r>
            <a:endParaRPr lang="en-US" altLang="zh-CN" sz="2800"/>
          </a:p>
          <a:p>
            <a:r>
              <a:rPr lang="en-US" altLang="zh-CN" sz="2800"/>
              <a:t>     i=i+1</a:t>
            </a:r>
            <a:endParaRPr lang="en-US" altLang="zh-CN" sz="2800"/>
          </a:p>
          <a:p>
            <a:r>
              <a:rPr lang="en-US" altLang="zh-CN" sz="2800"/>
              <a:t>print(s)</a:t>
            </a:r>
            <a:endParaRPr lang="en-US" altLang="zh-CN" sz="2800"/>
          </a:p>
        </p:txBody>
      </p:sp>
      <p:sp>
        <p:nvSpPr>
          <p:cNvPr id="16" name="文本框 15"/>
          <p:cNvSpPr txBox="1"/>
          <p:nvPr/>
        </p:nvSpPr>
        <p:spPr>
          <a:xfrm>
            <a:off x="2684780" y="3734435"/>
            <a:ext cx="2512695" cy="26765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/>
              <a:t>s=0</a:t>
            </a:r>
            <a:endParaRPr lang="en-US" altLang="zh-CN" sz="2800"/>
          </a:p>
          <a:p>
            <a:pPr algn="l"/>
            <a:r>
              <a:rPr lang="en-US" altLang="zh-CN" sz="2800"/>
              <a:t>i=0</a:t>
            </a:r>
            <a:endParaRPr lang="en-US" altLang="zh-CN" sz="2800"/>
          </a:p>
          <a:p>
            <a:pPr algn="l"/>
            <a:r>
              <a:rPr lang="en-US" altLang="zh-CN" sz="2800"/>
              <a:t>while (i&lt;=100):</a:t>
            </a:r>
            <a:endParaRPr lang="en-US" altLang="zh-CN" sz="2800"/>
          </a:p>
          <a:p>
            <a:pPr algn="l"/>
            <a:r>
              <a:rPr lang="en-US" altLang="zh-CN" sz="2800"/>
              <a:t>    </a:t>
            </a:r>
            <a:r>
              <a:rPr lang="en-US" altLang="zh-CN" sz="2800">
                <a:sym typeface="+mn-ea"/>
              </a:rPr>
              <a:t>i=i+1</a:t>
            </a:r>
            <a:endParaRPr lang="en-US" altLang="zh-CN" sz="2800">
              <a:sym typeface="+mn-ea"/>
            </a:endParaRPr>
          </a:p>
          <a:p>
            <a:pPr algn="l"/>
            <a:r>
              <a:rPr lang="en-US" altLang="zh-CN" sz="2800">
                <a:sym typeface="+mn-ea"/>
              </a:rPr>
              <a:t>    </a:t>
            </a:r>
            <a:r>
              <a:rPr lang="en-US" altLang="zh-CN" sz="2800"/>
              <a:t>s=s+i</a:t>
            </a:r>
            <a:endParaRPr lang="en-US" altLang="zh-CN" sz="2800"/>
          </a:p>
          <a:p>
            <a:pPr algn="l"/>
            <a:r>
              <a:rPr lang="en-US" altLang="zh-CN" sz="2800"/>
              <a:t>print(s)</a:t>
            </a:r>
            <a:endParaRPr lang="en-US" altLang="zh-CN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  <p:bldP spid="13" grpId="0"/>
      <p:bldP spid="13" grpId="1"/>
      <p:bldP spid="15" grpId="0"/>
      <p:bldP spid="15" grpId="1"/>
      <p:bldP spid="16" grpId="0"/>
      <p:bldP spid="1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2" name="组合 11"/>
          <p:cNvGrpSpPr/>
          <p:nvPr/>
        </p:nvGrpSpPr>
        <p:grpSpPr>
          <a:xfrm>
            <a:off x="461963" y="954088"/>
            <a:ext cx="3119437" cy="2016125"/>
            <a:chOff x="384659" y="1340770"/>
            <a:chExt cx="3119053" cy="2016224"/>
          </a:xfrm>
        </p:grpSpPr>
        <p:sp>
          <p:nvSpPr>
            <p:cNvPr id="13" name="弦形 12"/>
            <p:cNvSpPr/>
            <p:nvPr>
              <p:custDataLst>
                <p:tags r:id="rId1"/>
              </p:custDataLst>
            </p:nvPr>
          </p:nvSpPr>
          <p:spPr>
            <a:xfrm rot="4202246">
              <a:off x="1487488" y="1340770"/>
              <a:ext cx="2016224" cy="2016224"/>
            </a:xfrm>
            <a:prstGeom prst="chord">
              <a:avLst>
                <a:gd name="adj1" fmla="val 2976139"/>
                <a:gd name="adj2" fmla="val 1014886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22531" name="组合 14"/>
            <p:cNvGrpSpPr/>
            <p:nvPr/>
          </p:nvGrpSpPr>
          <p:grpSpPr>
            <a:xfrm>
              <a:off x="384659" y="1591918"/>
              <a:ext cx="958813" cy="1571769"/>
              <a:chOff x="3944938" y="3621088"/>
              <a:chExt cx="1778000" cy="2914651"/>
            </a:xfrm>
          </p:grpSpPr>
          <p:sp>
            <p:nvSpPr>
              <p:cNvPr id="22532" name="Freeform 126"/>
              <p:cNvSpPr>
                <a:spLocks noEditPoints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4091361" y="3786494"/>
                <a:ext cx="1263651" cy="1381128"/>
              </a:xfrm>
              <a:custGeom>
                <a:avLst/>
                <a:gdLst/>
                <a:ahLst/>
                <a:cxnLst>
                  <a:cxn ang="0">
                    <a:pos x="827007" y="1307744"/>
                  </a:cxn>
                  <a:cxn ang="0">
                    <a:pos x="827007" y="1328442"/>
                  </a:cxn>
                  <a:cxn ang="0">
                    <a:pos x="889385" y="1364193"/>
                  </a:cxn>
                  <a:cxn ang="0">
                    <a:pos x="955787" y="1381128"/>
                  </a:cxn>
                  <a:cxn ang="0">
                    <a:pos x="965848" y="1367956"/>
                  </a:cxn>
                  <a:cxn ang="0">
                    <a:pos x="879324" y="1337850"/>
                  </a:cxn>
                  <a:cxn ang="0">
                    <a:pos x="827007" y="1307744"/>
                  </a:cxn>
                  <a:cxn ang="0">
                    <a:pos x="478900" y="639760"/>
                  </a:cxn>
                  <a:cxn ang="0">
                    <a:pos x="490973" y="715025"/>
                  </a:cxn>
                  <a:cxn ang="0">
                    <a:pos x="464814" y="769593"/>
                  </a:cxn>
                  <a:cxn ang="0">
                    <a:pos x="468839" y="777120"/>
                  </a:cxn>
                  <a:cxn ang="0">
                    <a:pos x="509082" y="782765"/>
                  </a:cxn>
                  <a:cxn ang="0">
                    <a:pos x="523168" y="688682"/>
                  </a:cxn>
                  <a:cxn ang="0">
                    <a:pos x="501034" y="639760"/>
                  </a:cxn>
                  <a:cxn ang="0">
                    <a:pos x="478900" y="639760"/>
                  </a:cxn>
                  <a:cxn ang="0">
                    <a:pos x="977921" y="148650"/>
                  </a:cxn>
                  <a:cxn ang="0">
                    <a:pos x="979933" y="210744"/>
                  </a:cxn>
                  <a:cxn ang="0">
                    <a:pos x="1090603" y="109135"/>
                  </a:cxn>
                  <a:cxn ang="0">
                    <a:pos x="1225420" y="31988"/>
                  </a:cxn>
                  <a:cxn ang="0">
                    <a:pos x="1263651" y="26343"/>
                  </a:cxn>
                  <a:cxn ang="0">
                    <a:pos x="1257614" y="5645"/>
                  </a:cxn>
                  <a:cxn ang="0">
                    <a:pos x="1207310" y="11290"/>
                  </a:cxn>
                  <a:cxn ang="0">
                    <a:pos x="1098652" y="47041"/>
                  </a:cxn>
                  <a:cxn ang="0">
                    <a:pos x="1030238" y="94082"/>
                  </a:cxn>
                  <a:cxn ang="0">
                    <a:pos x="977921" y="148650"/>
                  </a:cxn>
                  <a:cxn ang="0">
                    <a:pos x="0" y="536269"/>
                  </a:cxn>
                  <a:cxn ang="0">
                    <a:pos x="36219" y="587074"/>
                  </a:cxn>
                  <a:cxn ang="0">
                    <a:pos x="48292" y="613417"/>
                  </a:cxn>
                  <a:cxn ang="0">
                    <a:pos x="56341" y="594600"/>
                  </a:cxn>
                  <a:cxn ang="0">
                    <a:pos x="12073" y="485465"/>
                  </a:cxn>
                  <a:cxn ang="0">
                    <a:pos x="0" y="536269"/>
                  </a:cxn>
                </a:cxnLst>
                <a:pathLst>
                  <a:path w="628" h="734">
                    <a:moveTo>
                      <a:pt x="411" y="695"/>
                    </a:moveTo>
                    <a:cubicBezTo>
                      <a:pt x="411" y="706"/>
                      <a:pt x="411" y="706"/>
                      <a:pt x="411" y="706"/>
                    </a:cubicBezTo>
                    <a:cubicBezTo>
                      <a:pt x="411" y="706"/>
                      <a:pt x="424" y="716"/>
                      <a:pt x="442" y="725"/>
                    </a:cubicBezTo>
                    <a:cubicBezTo>
                      <a:pt x="460" y="734"/>
                      <a:pt x="470" y="734"/>
                      <a:pt x="475" y="734"/>
                    </a:cubicBezTo>
                    <a:cubicBezTo>
                      <a:pt x="479" y="733"/>
                      <a:pt x="480" y="727"/>
                      <a:pt x="480" y="727"/>
                    </a:cubicBezTo>
                    <a:cubicBezTo>
                      <a:pt x="480" y="727"/>
                      <a:pt x="461" y="725"/>
                      <a:pt x="437" y="711"/>
                    </a:cubicBezTo>
                    <a:cubicBezTo>
                      <a:pt x="412" y="698"/>
                      <a:pt x="411" y="695"/>
                      <a:pt x="411" y="695"/>
                    </a:cubicBezTo>
                    <a:close/>
                    <a:moveTo>
                      <a:pt x="238" y="340"/>
                    </a:moveTo>
                    <a:cubicBezTo>
                      <a:pt x="238" y="340"/>
                      <a:pt x="249" y="358"/>
                      <a:pt x="244" y="380"/>
                    </a:cubicBezTo>
                    <a:cubicBezTo>
                      <a:pt x="240" y="401"/>
                      <a:pt x="231" y="409"/>
                      <a:pt x="231" y="409"/>
                    </a:cubicBezTo>
                    <a:cubicBezTo>
                      <a:pt x="233" y="413"/>
                      <a:pt x="233" y="413"/>
                      <a:pt x="233" y="413"/>
                    </a:cubicBezTo>
                    <a:cubicBezTo>
                      <a:pt x="253" y="416"/>
                      <a:pt x="253" y="416"/>
                      <a:pt x="253" y="416"/>
                    </a:cubicBezTo>
                    <a:cubicBezTo>
                      <a:pt x="253" y="416"/>
                      <a:pt x="264" y="391"/>
                      <a:pt x="260" y="366"/>
                    </a:cubicBezTo>
                    <a:cubicBezTo>
                      <a:pt x="255" y="341"/>
                      <a:pt x="249" y="340"/>
                      <a:pt x="249" y="340"/>
                    </a:cubicBezTo>
                    <a:cubicBezTo>
                      <a:pt x="238" y="340"/>
                      <a:pt x="238" y="340"/>
                      <a:pt x="238" y="340"/>
                    </a:cubicBezTo>
                    <a:close/>
                    <a:moveTo>
                      <a:pt x="486" y="79"/>
                    </a:moveTo>
                    <a:cubicBezTo>
                      <a:pt x="487" y="112"/>
                      <a:pt x="487" y="112"/>
                      <a:pt x="487" y="112"/>
                    </a:cubicBezTo>
                    <a:cubicBezTo>
                      <a:pt x="487" y="112"/>
                      <a:pt x="515" y="78"/>
                      <a:pt x="542" y="58"/>
                    </a:cubicBezTo>
                    <a:cubicBezTo>
                      <a:pt x="570" y="38"/>
                      <a:pt x="590" y="20"/>
                      <a:pt x="609" y="17"/>
                    </a:cubicBezTo>
                    <a:cubicBezTo>
                      <a:pt x="628" y="14"/>
                      <a:pt x="628" y="14"/>
                      <a:pt x="628" y="14"/>
                    </a:cubicBezTo>
                    <a:cubicBezTo>
                      <a:pt x="625" y="3"/>
                      <a:pt x="625" y="3"/>
                      <a:pt x="625" y="3"/>
                    </a:cubicBezTo>
                    <a:cubicBezTo>
                      <a:pt x="625" y="3"/>
                      <a:pt x="622" y="0"/>
                      <a:pt x="600" y="6"/>
                    </a:cubicBezTo>
                    <a:cubicBezTo>
                      <a:pt x="578" y="12"/>
                      <a:pt x="560" y="15"/>
                      <a:pt x="546" y="25"/>
                    </a:cubicBezTo>
                    <a:cubicBezTo>
                      <a:pt x="532" y="34"/>
                      <a:pt x="530" y="32"/>
                      <a:pt x="512" y="50"/>
                    </a:cubicBezTo>
                    <a:cubicBezTo>
                      <a:pt x="493" y="69"/>
                      <a:pt x="486" y="79"/>
                      <a:pt x="486" y="79"/>
                    </a:cubicBezTo>
                    <a:close/>
                    <a:moveTo>
                      <a:pt x="0" y="285"/>
                    </a:moveTo>
                    <a:cubicBezTo>
                      <a:pt x="0" y="285"/>
                      <a:pt x="14" y="306"/>
                      <a:pt x="18" y="312"/>
                    </a:cubicBezTo>
                    <a:cubicBezTo>
                      <a:pt x="22" y="318"/>
                      <a:pt x="24" y="326"/>
                      <a:pt x="24" y="326"/>
                    </a:cubicBezTo>
                    <a:cubicBezTo>
                      <a:pt x="28" y="316"/>
                      <a:pt x="28" y="316"/>
                      <a:pt x="28" y="316"/>
                    </a:cubicBezTo>
                    <a:cubicBezTo>
                      <a:pt x="6" y="258"/>
                      <a:pt x="6" y="258"/>
                      <a:pt x="6" y="258"/>
                    </a:cubicBezTo>
                    <a:lnTo>
                      <a:pt x="0" y="2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2533" name="AutoShape 266"/>
              <p:cNvSpPr>
                <a:spLocks noChangeAspect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3944938" y="3656013"/>
                <a:ext cx="1778000" cy="28448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34" name="Freeform 268"/>
              <p:cNvSpPr/>
              <p:nvPr>
                <p:custDataLst>
                  <p:tags r:id="rId4"/>
                </p:custDataLst>
              </p:nvPr>
            </p:nvSpPr>
            <p:spPr>
              <a:xfrm>
                <a:off x="4362451" y="4000501"/>
                <a:ext cx="244475" cy="171450"/>
              </a:xfrm>
              <a:custGeom>
                <a:avLst/>
                <a:gdLst/>
                <a:ahLst/>
                <a:cxnLst>
                  <a:cxn ang="0">
                    <a:pos x="244475" y="85725"/>
                  </a:cxn>
                  <a:cxn ang="0">
                    <a:pos x="209550" y="34290"/>
                  </a:cxn>
                  <a:cxn ang="0">
                    <a:pos x="0" y="17145"/>
                  </a:cxn>
                  <a:cxn ang="0">
                    <a:pos x="52388" y="154305"/>
                  </a:cxn>
                  <a:cxn ang="0">
                    <a:pos x="244475" y="85725"/>
                  </a:cxn>
                </a:cxnLst>
                <a:pathLst>
                  <a:path w="14" h="10">
                    <a:moveTo>
                      <a:pt x="14" y="5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" y="0"/>
                      <a:pt x="0" y="1"/>
                    </a:cubicBezTo>
                    <a:cubicBezTo>
                      <a:pt x="0" y="1"/>
                      <a:pt x="1" y="9"/>
                      <a:pt x="3" y="9"/>
                    </a:cubicBezTo>
                    <a:cubicBezTo>
                      <a:pt x="5" y="10"/>
                      <a:pt x="13" y="5"/>
                      <a:pt x="14" y="5"/>
                    </a:cubicBez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2535" name="Freeform 269"/>
              <p:cNvSpPr/>
              <p:nvPr>
                <p:custDataLst>
                  <p:tags r:id="rId5"/>
                </p:custDataLst>
              </p:nvPr>
            </p:nvSpPr>
            <p:spPr>
              <a:xfrm>
                <a:off x="5443538" y="4033838"/>
                <a:ext cx="260350" cy="293688"/>
              </a:xfrm>
              <a:custGeom>
                <a:avLst/>
                <a:gdLst/>
                <a:ahLst/>
                <a:cxnLst>
                  <a:cxn ang="0">
                    <a:pos x="17357" y="276412"/>
                  </a:cxn>
                  <a:cxn ang="0">
                    <a:pos x="69427" y="293688"/>
                  </a:cxn>
                  <a:cxn ang="0">
                    <a:pos x="173567" y="224585"/>
                  </a:cxn>
                  <a:cxn ang="0">
                    <a:pos x="190923" y="172758"/>
                  </a:cxn>
                  <a:cxn ang="0">
                    <a:pos x="225637" y="103655"/>
                  </a:cxn>
                  <a:cxn ang="0">
                    <a:pos x="208280" y="120930"/>
                  </a:cxn>
                  <a:cxn ang="0">
                    <a:pos x="225637" y="86379"/>
                  </a:cxn>
                  <a:cxn ang="0">
                    <a:pos x="260350" y="17276"/>
                  </a:cxn>
                  <a:cxn ang="0">
                    <a:pos x="225637" y="17276"/>
                  </a:cxn>
                  <a:cxn ang="0">
                    <a:pos x="225637" y="17276"/>
                  </a:cxn>
                  <a:cxn ang="0">
                    <a:pos x="173567" y="51827"/>
                  </a:cxn>
                  <a:cxn ang="0">
                    <a:pos x="121497" y="138206"/>
                  </a:cxn>
                  <a:cxn ang="0">
                    <a:pos x="52070" y="190033"/>
                  </a:cxn>
                  <a:cxn ang="0">
                    <a:pos x="0" y="207309"/>
                  </a:cxn>
                  <a:cxn ang="0">
                    <a:pos x="17357" y="276412"/>
                  </a:cxn>
                </a:cxnLst>
                <a:pathLst>
                  <a:path w="15" h="17">
                    <a:moveTo>
                      <a:pt x="1" y="16"/>
                    </a:moveTo>
                    <a:cubicBezTo>
                      <a:pt x="1" y="16"/>
                      <a:pt x="3" y="17"/>
                      <a:pt x="4" y="17"/>
                    </a:cubicBezTo>
                    <a:cubicBezTo>
                      <a:pt x="5" y="16"/>
                      <a:pt x="10" y="13"/>
                      <a:pt x="10" y="13"/>
                    </a:cubicBezTo>
                    <a:cubicBezTo>
                      <a:pt x="10" y="13"/>
                      <a:pt x="10" y="11"/>
                      <a:pt x="11" y="10"/>
                    </a:cubicBezTo>
                    <a:cubicBezTo>
                      <a:pt x="12" y="9"/>
                      <a:pt x="14" y="7"/>
                      <a:pt x="13" y="6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2" y="6"/>
                      <a:pt x="13" y="5"/>
                    </a:cubicBezTo>
                    <a:cubicBezTo>
                      <a:pt x="13" y="5"/>
                      <a:pt x="15" y="2"/>
                      <a:pt x="15" y="1"/>
                    </a:cubicBezTo>
                    <a:cubicBezTo>
                      <a:pt x="15" y="0"/>
                      <a:pt x="14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2"/>
                      <a:pt x="10" y="3"/>
                      <a:pt x="10" y="3"/>
                    </a:cubicBezTo>
                    <a:cubicBezTo>
                      <a:pt x="9" y="5"/>
                      <a:pt x="8" y="7"/>
                      <a:pt x="7" y="8"/>
                    </a:cubicBezTo>
                    <a:cubicBezTo>
                      <a:pt x="7" y="8"/>
                      <a:pt x="5" y="9"/>
                      <a:pt x="3" y="11"/>
                    </a:cubicBezTo>
                    <a:cubicBezTo>
                      <a:pt x="1" y="13"/>
                      <a:pt x="0" y="12"/>
                      <a:pt x="0" y="12"/>
                    </a:cubicBezTo>
                    <a:cubicBezTo>
                      <a:pt x="0" y="12"/>
                      <a:pt x="0" y="15"/>
                      <a:pt x="1" y="16"/>
                    </a:cubicBezTo>
                    <a:close/>
                  </a:path>
                </a:pathLst>
              </a:custGeom>
              <a:solidFill>
                <a:srgbClr val="F1B15F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2536" name="Freeform 270"/>
              <p:cNvSpPr/>
              <p:nvPr>
                <p:custDataLst>
                  <p:tags r:id="rId6"/>
                </p:custDataLst>
              </p:nvPr>
            </p:nvSpPr>
            <p:spPr>
              <a:xfrm>
                <a:off x="5461001" y="4051301"/>
                <a:ext cx="242888" cy="276225"/>
              </a:xfrm>
              <a:custGeom>
                <a:avLst/>
                <a:gdLst/>
                <a:ahLst/>
                <a:cxnLst>
                  <a:cxn ang="0">
                    <a:pos x="242888" y="0"/>
                  </a:cxn>
                  <a:cxn ang="0">
                    <a:pos x="225539" y="0"/>
                  </a:cxn>
                  <a:cxn ang="0">
                    <a:pos x="190841" y="69056"/>
                  </a:cxn>
                  <a:cxn ang="0">
                    <a:pos x="173491" y="120848"/>
                  </a:cxn>
                  <a:cxn ang="0">
                    <a:pos x="190841" y="120848"/>
                  </a:cxn>
                  <a:cxn ang="0">
                    <a:pos x="138793" y="189905"/>
                  </a:cxn>
                  <a:cxn ang="0">
                    <a:pos x="52047" y="241697"/>
                  </a:cxn>
                  <a:cxn ang="0">
                    <a:pos x="0" y="224433"/>
                  </a:cxn>
                  <a:cxn ang="0">
                    <a:pos x="0" y="258961"/>
                  </a:cxn>
                  <a:cxn ang="0">
                    <a:pos x="0" y="258961"/>
                  </a:cxn>
                  <a:cxn ang="0">
                    <a:pos x="52047" y="276225"/>
                  </a:cxn>
                  <a:cxn ang="0">
                    <a:pos x="156142" y="207169"/>
                  </a:cxn>
                  <a:cxn ang="0">
                    <a:pos x="173491" y="155377"/>
                  </a:cxn>
                  <a:cxn ang="0">
                    <a:pos x="208190" y="86320"/>
                  </a:cxn>
                  <a:cxn ang="0">
                    <a:pos x="190841" y="103584"/>
                  </a:cxn>
                  <a:cxn ang="0">
                    <a:pos x="208190" y="69056"/>
                  </a:cxn>
                  <a:cxn ang="0">
                    <a:pos x="242888" y="0"/>
                  </a:cxn>
                </a:cxnLst>
                <a:pathLst>
                  <a:path w="14" h="16">
                    <a:moveTo>
                      <a:pt x="14" y="0"/>
                    </a:moveTo>
                    <a:cubicBezTo>
                      <a:pt x="14" y="0"/>
                      <a:pt x="14" y="0"/>
                      <a:pt x="13" y="0"/>
                    </a:cubicBezTo>
                    <a:cubicBezTo>
                      <a:pt x="14" y="1"/>
                      <a:pt x="11" y="4"/>
                      <a:pt x="11" y="4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1" y="6"/>
                      <a:pt x="11" y="7"/>
                    </a:cubicBezTo>
                    <a:cubicBezTo>
                      <a:pt x="10" y="8"/>
                      <a:pt x="8" y="11"/>
                      <a:pt x="8" y="11"/>
                    </a:cubicBezTo>
                    <a:cubicBezTo>
                      <a:pt x="8" y="11"/>
                      <a:pt x="6" y="13"/>
                      <a:pt x="3" y="14"/>
                    </a:cubicBezTo>
                    <a:cubicBezTo>
                      <a:pt x="1" y="16"/>
                      <a:pt x="0" y="13"/>
                      <a:pt x="0" y="13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2" y="16"/>
                      <a:pt x="3" y="16"/>
                    </a:cubicBezTo>
                    <a:cubicBezTo>
                      <a:pt x="4" y="15"/>
                      <a:pt x="9" y="12"/>
                      <a:pt x="9" y="12"/>
                    </a:cubicBezTo>
                    <a:cubicBezTo>
                      <a:pt x="9" y="12"/>
                      <a:pt x="9" y="10"/>
                      <a:pt x="10" y="9"/>
                    </a:cubicBezTo>
                    <a:cubicBezTo>
                      <a:pt x="11" y="8"/>
                      <a:pt x="13" y="6"/>
                      <a:pt x="12" y="5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1" y="5"/>
                      <a:pt x="12" y="4"/>
                    </a:cubicBezTo>
                    <a:cubicBezTo>
                      <a:pt x="12" y="4"/>
                      <a:pt x="14" y="1"/>
                      <a:pt x="14" y="0"/>
                    </a:cubicBezTo>
                    <a:close/>
                  </a:path>
                </a:pathLst>
              </a:custGeom>
              <a:solidFill>
                <a:srgbClr val="E99D5A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2537" name="Freeform 271"/>
              <p:cNvSpPr/>
              <p:nvPr>
                <p:custDataLst>
                  <p:tags r:id="rId7"/>
                </p:custDataLst>
              </p:nvPr>
            </p:nvSpPr>
            <p:spPr>
              <a:xfrm>
                <a:off x="5600701" y="4138613"/>
                <a:ext cx="52388" cy="68263"/>
              </a:xfrm>
              <a:custGeom>
                <a:avLst/>
                <a:gdLst/>
                <a:ahLst/>
                <a:cxnLst>
                  <a:cxn ang="0">
                    <a:pos x="0" y="68263"/>
                  </a:cxn>
                  <a:cxn ang="0">
                    <a:pos x="52388" y="34132"/>
                  </a:cxn>
                  <a:cxn ang="0">
                    <a:pos x="34925" y="0"/>
                  </a:cxn>
                  <a:cxn ang="0">
                    <a:pos x="0" y="68263"/>
                  </a:cxn>
                </a:cxnLst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2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E99D5A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2538" name="Freeform 272"/>
              <p:cNvSpPr/>
              <p:nvPr>
                <p:custDataLst>
                  <p:tags r:id="rId8"/>
                </p:custDataLst>
              </p:nvPr>
            </p:nvSpPr>
            <p:spPr>
              <a:xfrm>
                <a:off x="5600701" y="4068763"/>
                <a:ext cx="69850" cy="69850"/>
              </a:xfrm>
              <a:custGeom>
                <a:avLst/>
                <a:gdLst/>
                <a:ahLst/>
                <a:cxnLst>
                  <a:cxn ang="0">
                    <a:pos x="0" y="69850"/>
                  </a:cxn>
                  <a:cxn ang="0">
                    <a:pos x="34925" y="34925"/>
                  </a:cxn>
                  <a:cxn ang="0">
                    <a:pos x="69850" y="0"/>
                  </a:cxn>
                  <a:cxn ang="0">
                    <a:pos x="34925" y="34925"/>
                  </a:cxn>
                  <a:cxn ang="0">
                    <a:pos x="0" y="69850"/>
                  </a:cxn>
                </a:cxnLst>
                <a:pathLst>
                  <a:path w="4" h="4">
                    <a:moveTo>
                      <a:pt x="0" y="4"/>
                    </a:moveTo>
                    <a:cubicBezTo>
                      <a:pt x="0" y="4"/>
                      <a:pt x="1" y="3"/>
                      <a:pt x="2" y="2"/>
                    </a:cubicBezTo>
                    <a:cubicBezTo>
                      <a:pt x="2" y="2"/>
                      <a:pt x="4" y="0"/>
                      <a:pt x="4" y="0"/>
                    </a:cubicBezTo>
                    <a:cubicBezTo>
                      <a:pt x="2" y="2"/>
                      <a:pt x="2" y="2"/>
                      <a:pt x="2" y="2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99D5A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2539" name="Freeform 273"/>
              <p:cNvSpPr/>
              <p:nvPr>
                <p:custDataLst>
                  <p:tags r:id="rId9"/>
                </p:custDataLst>
              </p:nvPr>
            </p:nvSpPr>
            <p:spPr>
              <a:xfrm>
                <a:off x="5495926" y="4171951"/>
                <a:ext cx="69850" cy="155575"/>
              </a:xfrm>
              <a:custGeom>
                <a:avLst/>
                <a:gdLst/>
                <a:ahLst/>
                <a:cxnLst>
                  <a:cxn ang="0">
                    <a:pos x="52387" y="0"/>
                  </a:cxn>
                  <a:cxn ang="0">
                    <a:pos x="0" y="34572"/>
                  </a:cxn>
                  <a:cxn ang="0">
                    <a:pos x="34925" y="155575"/>
                  </a:cxn>
                  <a:cxn ang="0">
                    <a:pos x="52387" y="0"/>
                  </a:cxn>
                </a:cxnLst>
                <a:pathLst>
                  <a:path w="4" h="9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4" y="4"/>
                      <a:pt x="3" y="0"/>
                    </a:cubicBezTo>
                    <a:close/>
                  </a:path>
                </a:pathLst>
              </a:custGeom>
              <a:solidFill>
                <a:srgbClr val="BABABA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2540" name="Freeform 274"/>
              <p:cNvSpPr/>
              <p:nvPr>
                <p:custDataLst>
                  <p:tags r:id="rId10"/>
                </p:custDataLst>
              </p:nvPr>
            </p:nvSpPr>
            <p:spPr>
              <a:xfrm>
                <a:off x="4084638" y="4983163"/>
                <a:ext cx="139700" cy="2063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71979"/>
                  </a:cxn>
                  <a:cxn ang="0">
                    <a:pos x="139700" y="206375"/>
                  </a:cxn>
                  <a:cxn ang="0">
                    <a:pos x="69850" y="0"/>
                  </a:cxn>
                  <a:cxn ang="0">
                    <a:pos x="0" y="0"/>
                  </a:cxn>
                </a:cxnLst>
                <a:pathLst>
                  <a:path w="8" h="12">
                    <a:moveTo>
                      <a:pt x="0" y="0"/>
                    </a:moveTo>
                    <a:cubicBezTo>
                      <a:pt x="0" y="0"/>
                      <a:pt x="0" y="9"/>
                      <a:pt x="0" y="10"/>
                    </a:cubicBezTo>
                    <a:cubicBezTo>
                      <a:pt x="1" y="11"/>
                      <a:pt x="8" y="12"/>
                      <a:pt x="8" y="12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2541" name="Freeform 275"/>
              <p:cNvSpPr/>
              <p:nvPr>
                <p:custDataLst>
                  <p:tags r:id="rId11"/>
                </p:custDataLst>
              </p:nvPr>
            </p:nvSpPr>
            <p:spPr>
              <a:xfrm>
                <a:off x="4362451" y="3879851"/>
                <a:ext cx="209550" cy="258763"/>
              </a:xfrm>
              <a:custGeom>
                <a:avLst/>
                <a:gdLst/>
                <a:ahLst/>
                <a:cxnLst>
                  <a:cxn ang="0">
                    <a:pos x="209550" y="120756"/>
                  </a:cxn>
                  <a:cxn ang="0">
                    <a:pos x="192088" y="155258"/>
                  </a:cxn>
                  <a:cxn ang="0">
                    <a:pos x="104775" y="258763"/>
                  </a:cxn>
                  <a:cxn ang="0">
                    <a:pos x="34925" y="224261"/>
                  </a:cxn>
                  <a:cxn ang="0">
                    <a:pos x="0" y="138007"/>
                  </a:cxn>
                  <a:cxn ang="0">
                    <a:pos x="0" y="34502"/>
                  </a:cxn>
                  <a:cxn ang="0">
                    <a:pos x="209550" y="120756"/>
                  </a:cxn>
                </a:cxnLst>
                <a:pathLst>
                  <a:path w="12" h="15">
                    <a:moveTo>
                      <a:pt x="12" y="7"/>
                    </a:move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7" y="14"/>
                      <a:pt x="6" y="15"/>
                    </a:cubicBezTo>
                    <a:cubicBezTo>
                      <a:pt x="5" y="15"/>
                      <a:pt x="2" y="13"/>
                      <a:pt x="2" y="13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1" y="4"/>
                      <a:pt x="0" y="2"/>
                    </a:cubicBezTo>
                    <a:cubicBezTo>
                      <a:pt x="0" y="0"/>
                      <a:pt x="9" y="6"/>
                      <a:pt x="12" y="7"/>
                    </a:cubicBezTo>
                    <a:close/>
                  </a:path>
                </a:pathLst>
              </a:custGeom>
              <a:solidFill>
                <a:srgbClr val="D08147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2542" name="Freeform 276"/>
              <p:cNvSpPr/>
              <p:nvPr>
                <p:custDataLst>
                  <p:tags r:id="rId12"/>
                </p:custDataLst>
              </p:nvPr>
            </p:nvSpPr>
            <p:spPr>
              <a:xfrm>
                <a:off x="4379913" y="3965576"/>
                <a:ext cx="157163" cy="173038"/>
              </a:xfrm>
              <a:custGeom>
                <a:avLst/>
                <a:gdLst/>
                <a:ahLst/>
                <a:cxnLst>
                  <a:cxn ang="0">
                    <a:pos x="17463" y="0"/>
                  </a:cxn>
                  <a:cxn ang="0">
                    <a:pos x="52388" y="69215"/>
                  </a:cxn>
                  <a:cxn ang="0">
                    <a:pos x="157163" y="103823"/>
                  </a:cxn>
                  <a:cxn ang="0">
                    <a:pos x="87313" y="173038"/>
                  </a:cxn>
                  <a:cxn ang="0">
                    <a:pos x="17463" y="138430"/>
                  </a:cxn>
                  <a:cxn ang="0">
                    <a:pos x="0" y="86519"/>
                  </a:cxn>
                  <a:cxn ang="0">
                    <a:pos x="17463" y="0"/>
                  </a:cxn>
                </a:cxnLst>
                <a:pathLst>
                  <a:path w="9" h="10">
                    <a:moveTo>
                      <a:pt x="1" y="0"/>
                    </a:moveTo>
                    <a:cubicBezTo>
                      <a:pt x="1" y="0"/>
                      <a:pt x="3" y="3"/>
                      <a:pt x="3" y="4"/>
                    </a:cubicBezTo>
                    <a:cubicBezTo>
                      <a:pt x="4" y="5"/>
                      <a:pt x="7" y="6"/>
                      <a:pt x="9" y="6"/>
                    </a:cubicBezTo>
                    <a:cubicBezTo>
                      <a:pt x="7" y="8"/>
                      <a:pt x="6" y="9"/>
                      <a:pt x="5" y="10"/>
                    </a:cubicBezTo>
                    <a:cubicBezTo>
                      <a:pt x="4" y="10"/>
                      <a:pt x="1" y="8"/>
                      <a:pt x="1" y="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99D5A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2543" name="Freeform 277"/>
              <p:cNvSpPr/>
              <p:nvPr>
                <p:custDataLst>
                  <p:tags r:id="rId13"/>
                </p:custDataLst>
              </p:nvPr>
            </p:nvSpPr>
            <p:spPr>
              <a:xfrm>
                <a:off x="4310063" y="3621088"/>
                <a:ext cx="296863" cy="309563"/>
              </a:xfrm>
              <a:custGeom>
                <a:avLst/>
                <a:gdLst/>
                <a:ahLst/>
                <a:cxnLst>
                  <a:cxn ang="0">
                    <a:pos x="279400" y="103188"/>
                  </a:cxn>
                  <a:cxn ang="0">
                    <a:pos x="296863" y="68792"/>
                  </a:cxn>
                  <a:cxn ang="0">
                    <a:pos x="227013" y="17198"/>
                  </a:cxn>
                  <a:cxn ang="0">
                    <a:pos x="104775" y="17198"/>
                  </a:cxn>
                  <a:cxn ang="0">
                    <a:pos x="17463" y="85990"/>
                  </a:cxn>
                  <a:cxn ang="0">
                    <a:pos x="0" y="171979"/>
                  </a:cxn>
                  <a:cxn ang="0">
                    <a:pos x="34925" y="275167"/>
                  </a:cxn>
                  <a:cxn ang="0">
                    <a:pos x="279400" y="103188"/>
                  </a:cxn>
                </a:cxnLst>
                <a:pathLst>
                  <a:path w="17" h="18">
                    <a:moveTo>
                      <a:pt x="16" y="6"/>
                    </a:moveTo>
                    <a:cubicBezTo>
                      <a:pt x="16" y="6"/>
                      <a:pt x="17" y="5"/>
                      <a:pt x="17" y="4"/>
                    </a:cubicBezTo>
                    <a:cubicBezTo>
                      <a:pt x="17" y="4"/>
                      <a:pt x="15" y="1"/>
                      <a:pt x="13" y="1"/>
                    </a:cubicBezTo>
                    <a:cubicBezTo>
                      <a:pt x="11" y="0"/>
                      <a:pt x="6" y="1"/>
                      <a:pt x="6" y="1"/>
                    </a:cubicBezTo>
                    <a:cubicBezTo>
                      <a:pt x="6" y="1"/>
                      <a:pt x="2" y="3"/>
                      <a:pt x="1" y="5"/>
                    </a:cubicBezTo>
                    <a:cubicBezTo>
                      <a:pt x="0" y="8"/>
                      <a:pt x="0" y="10"/>
                      <a:pt x="0" y="10"/>
                    </a:cubicBezTo>
                    <a:cubicBezTo>
                      <a:pt x="0" y="10"/>
                      <a:pt x="0" y="14"/>
                      <a:pt x="2" y="16"/>
                    </a:cubicBezTo>
                    <a:cubicBezTo>
                      <a:pt x="2" y="16"/>
                      <a:pt x="7" y="18"/>
                      <a:pt x="16" y="6"/>
                    </a:cubicBezTo>
                    <a:close/>
                  </a:path>
                </a:pathLst>
              </a:custGeom>
              <a:solidFill>
                <a:srgbClr val="12121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2544" name="Freeform 278"/>
              <p:cNvSpPr/>
              <p:nvPr>
                <p:custDataLst>
                  <p:tags r:id="rId14"/>
                </p:custDataLst>
              </p:nvPr>
            </p:nvSpPr>
            <p:spPr>
              <a:xfrm>
                <a:off x="4310063" y="3706813"/>
                <a:ext cx="331788" cy="327025"/>
              </a:xfrm>
              <a:custGeom>
                <a:avLst/>
                <a:gdLst/>
                <a:ahLst/>
                <a:cxnLst>
                  <a:cxn ang="0">
                    <a:pos x="261938" y="309813"/>
                  </a:cxn>
                  <a:cxn ang="0">
                    <a:pos x="227013" y="327025"/>
                  </a:cxn>
                  <a:cxn ang="0">
                    <a:pos x="122238" y="275389"/>
                  </a:cxn>
                  <a:cxn ang="0">
                    <a:pos x="87313" y="223754"/>
                  </a:cxn>
                  <a:cxn ang="0">
                    <a:pos x="69850" y="223754"/>
                  </a:cxn>
                  <a:cxn ang="0">
                    <a:pos x="34925" y="172118"/>
                  </a:cxn>
                  <a:cxn ang="0">
                    <a:pos x="17463" y="120483"/>
                  </a:cxn>
                  <a:cxn ang="0">
                    <a:pos x="69850" y="120483"/>
                  </a:cxn>
                  <a:cxn ang="0">
                    <a:pos x="87313" y="172118"/>
                  </a:cxn>
                  <a:cxn ang="0">
                    <a:pos x="104775" y="172118"/>
                  </a:cxn>
                  <a:cxn ang="0">
                    <a:pos x="87313" y="120483"/>
                  </a:cxn>
                  <a:cxn ang="0">
                    <a:pos x="139700" y="68847"/>
                  </a:cxn>
                  <a:cxn ang="0">
                    <a:pos x="122238" y="51636"/>
                  </a:cxn>
                  <a:cxn ang="0">
                    <a:pos x="157163" y="17212"/>
                  </a:cxn>
                  <a:cxn ang="0">
                    <a:pos x="279400" y="17212"/>
                  </a:cxn>
                  <a:cxn ang="0">
                    <a:pos x="314325" y="86059"/>
                  </a:cxn>
                  <a:cxn ang="0">
                    <a:pos x="296863" y="120483"/>
                  </a:cxn>
                  <a:cxn ang="0">
                    <a:pos x="314325" y="189330"/>
                  </a:cxn>
                  <a:cxn ang="0">
                    <a:pos x="279400" y="275389"/>
                  </a:cxn>
                  <a:cxn ang="0">
                    <a:pos x="261938" y="309813"/>
                  </a:cxn>
                </a:cxnLst>
                <a:pathLst>
                  <a:path w="19" h="19">
                    <a:moveTo>
                      <a:pt x="15" y="18"/>
                    </a:moveTo>
                    <a:cubicBezTo>
                      <a:pt x="15" y="18"/>
                      <a:pt x="13" y="19"/>
                      <a:pt x="13" y="19"/>
                    </a:cubicBezTo>
                    <a:cubicBezTo>
                      <a:pt x="12" y="19"/>
                      <a:pt x="9" y="18"/>
                      <a:pt x="7" y="16"/>
                    </a:cubicBezTo>
                    <a:cubicBezTo>
                      <a:pt x="5" y="14"/>
                      <a:pt x="5" y="13"/>
                      <a:pt x="5" y="13"/>
                    </a:cubicBezTo>
                    <a:cubicBezTo>
                      <a:pt x="5" y="13"/>
                      <a:pt x="4" y="13"/>
                      <a:pt x="4" y="13"/>
                    </a:cubicBezTo>
                    <a:cubicBezTo>
                      <a:pt x="3" y="13"/>
                      <a:pt x="2" y="11"/>
                      <a:pt x="2" y="10"/>
                    </a:cubicBezTo>
                    <a:cubicBezTo>
                      <a:pt x="1" y="10"/>
                      <a:pt x="0" y="8"/>
                      <a:pt x="1" y="7"/>
                    </a:cubicBezTo>
                    <a:cubicBezTo>
                      <a:pt x="2" y="6"/>
                      <a:pt x="4" y="7"/>
                      <a:pt x="4" y="7"/>
                    </a:cubicBezTo>
                    <a:cubicBezTo>
                      <a:pt x="4" y="8"/>
                      <a:pt x="5" y="10"/>
                      <a:pt x="5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5" y="8"/>
                      <a:pt x="5" y="7"/>
                    </a:cubicBezTo>
                    <a:cubicBezTo>
                      <a:pt x="6" y="7"/>
                      <a:pt x="8" y="4"/>
                      <a:pt x="8" y="4"/>
                    </a:cubicBezTo>
                    <a:cubicBezTo>
                      <a:pt x="8" y="4"/>
                      <a:pt x="7" y="3"/>
                      <a:pt x="7" y="3"/>
                    </a:cubicBezTo>
                    <a:cubicBezTo>
                      <a:pt x="7" y="3"/>
                      <a:pt x="9" y="1"/>
                      <a:pt x="9" y="1"/>
                    </a:cubicBezTo>
                    <a:cubicBezTo>
                      <a:pt x="10" y="0"/>
                      <a:pt x="14" y="0"/>
                      <a:pt x="16" y="1"/>
                    </a:cubicBezTo>
                    <a:cubicBezTo>
                      <a:pt x="16" y="1"/>
                      <a:pt x="18" y="3"/>
                      <a:pt x="18" y="5"/>
                    </a:cubicBezTo>
                    <a:cubicBezTo>
                      <a:pt x="18" y="5"/>
                      <a:pt x="18" y="6"/>
                      <a:pt x="17" y="7"/>
                    </a:cubicBezTo>
                    <a:cubicBezTo>
                      <a:pt x="17" y="7"/>
                      <a:pt x="19" y="8"/>
                      <a:pt x="18" y="11"/>
                    </a:cubicBezTo>
                    <a:cubicBezTo>
                      <a:pt x="18" y="13"/>
                      <a:pt x="17" y="15"/>
                      <a:pt x="16" y="16"/>
                    </a:cubicBezTo>
                    <a:cubicBezTo>
                      <a:pt x="16" y="17"/>
                      <a:pt x="16" y="18"/>
                      <a:pt x="15" y="18"/>
                    </a:cubicBezTo>
                    <a:close/>
                  </a:path>
                </a:pathLst>
              </a:custGeom>
              <a:solidFill>
                <a:srgbClr val="F1B15F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2545" name="Freeform 279"/>
              <p:cNvSpPr/>
              <p:nvPr>
                <p:custDataLst>
                  <p:tags r:id="rId15"/>
                </p:custDataLst>
              </p:nvPr>
            </p:nvSpPr>
            <p:spPr>
              <a:xfrm>
                <a:off x="4310063" y="3706813"/>
                <a:ext cx="279400" cy="327025"/>
              </a:xfrm>
              <a:custGeom>
                <a:avLst/>
                <a:gdLst/>
                <a:ahLst/>
                <a:cxnLst>
                  <a:cxn ang="0">
                    <a:pos x="17463" y="120483"/>
                  </a:cxn>
                  <a:cxn ang="0">
                    <a:pos x="69850" y="120483"/>
                  </a:cxn>
                  <a:cxn ang="0">
                    <a:pos x="87312" y="172118"/>
                  </a:cxn>
                  <a:cxn ang="0">
                    <a:pos x="104775" y="172118"/>
                  </a:cxn>
                  <a:cxn ang="0">
                    <a:pos x="87312" y="120483"/>
                  </a:cxn>
                  <a:cxn ang="0">
                    <a:pos x="139700" y="68847"/>
                  </a:cxn>
                  <a:cxn ang="0">
                    <a:pos x="122237" y="51636"/>
                  </a:cxn>
                  <a:cxn ang="0">
                    <a:pos x="157162" y="17212"/>
                  </a:cxn>
                  <a:cxn ang="0">
                    <a:pos x="174625" y="0"/>
                  </a:cxn>
                  <a:cxn ang="0">
                    <a:pos x="209550" y="86059"/>
                  </a:cxn>
                  <a:cxn ang="0">
                    <a:pos x="174625" y="103271"/>
                  </a:cxn>
                  <a:cxn ang="0">
                    <a:pos x="174625" y="120483"/>
                  </a:cxn>
                  <a:cxn ang="0">
                    <a:pos x="139700" y="137695"/>
                  </a:cxn>
                  <a:cxn ang="0">
                    <a:pos x="157162" y="189330"/>
                  </a:cxn>
                  <a:cxn ang="0">
                    <a:pos x="192087" y="189330"/>
                  </a:cxn>
                  <a:cxn ang="0">
                    <a:pos x="192087" y="258178"/>
                  </a:cxn>
                  <a:cxn ang="0">
                    <a:pos x="227012" y="309813"/>
                  </a:cxn>
                  <a:cxn ang="0">
                    <a:pos x="279400" y="292601"/>
                  </a:cxn>
                  <a:cxn ang="0">
                    <a:pos x="261937" y="309813"/>
                  </a:cxn>
                  <a:cxn ang="0">
                    <a:pos x="227012" y="327025"/>
                  </a:cxn>
                  <a:cxn ang="0">
                    <a:pos x="122237" y="275389"/>
                  </a:cxn>
                  <a:cxn ang="0">
                    <a:pos x="87312" y="223754"/>
                  </a:cxn>
                  <a:cxn ang="0">
                    <a:pos x="69850" y="223754"/>
                  </a:cxn>
                  <a:cxn ang="0">
                    <a:pos x="34925" y="172118"/>
                  </a:cxn>
                  <a:cxn ang="0">
                    <a:pos x="17463" y="120483"/>
                  </a:cxn>
                </a:cxnLst>
                <a:pathLst>
                  <a:path w="16" h="19">
                    <a:moveTo>
                      <a:pt x="1" y="7"/>
                    </a:moveTo>
                    <a:cubicBezTo>
                      <a:pt x="2" y="6"/>
                      <a:pt x="4" y="7"/>
                      <a:pt x="4" y="7"/>
                    </a:cubicBezTo>
                    <a:cubicBezTo>
                      <a:pt x="4" y="8"/>
                      <a:pt x="5" y="10"/>
                      <a:pt x="5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5" y="8"/>
                      <a:pt x="5" y="7"/>
                    </a:cubicBezTo>
                    <a:cubicBezTo>
                      <a:pt x="6" y="7"/>
                      <a:pt x="8" y="4"/>
                      <a:pt x="8" y="4"/>
                    </a:cubicBezTo>
                    <a:cubicBezTo>
                      <a:pt x="8" y="4"/>
                      <a:pt x="7" y="3"/>
                      <a:pt x="7" y="3"/>
                    </a:cubicBezTo>
                    <a:cubicBezTo>
                      <a:pt x="7" y="3"/>
                      <a:pt x="9" y="1"/>
                      <a:pt x="9" y="1"/>
                    </a:cubicBezTo>
                    <a:cubicBezTo>
                      <a:pt x="9" y="0"/>
                      <a:pt x="9" y="0"/>
                      <a:pt x="10" y="0"/>
                    </a:cubicBezTo>
                    <a:cubicBezTo>
                      <a:pt x="11" y="2"/>
                      <a:pt x="12" y="5"/>
                      <a:pt x="12" y="5"/>
                    </a:cubicBezTo>
                    <a:cubicBezTo>
                      <a:pt x="11" y="5"/>
                      <a:pt x="10" y="6"/>
                      <a:pt x="10" y="6"/>
                    </a:cubicBezTo>
                    <a:cubicBezTo>
                      <a:pt x="10" y="6"/>
                      <a:pt x="10" y="7"/>
                      <a:pt x="10" y="7"/>
                    </a:cubicBezTo>
                    <a:cubicBezTo>
                      <a:pt x="9" y="8"/>
                      <a:pt x="8" y="8"/>
                      <a:pt x="8" y="8"/>
                    </a:cubicBezTo>
                    <a:cubicBezTo>
                      <a:pt x="8" y="8"/>
                      <a:pt x="8" y="10"/>
                      <a:pt x="9" y="11"/>
                    </a:cubicBezTo>
                    <a:cubicBezTo>
                      <a:pt x="10" y="12"/>
                      <a:pt x="11" y="11"/>
                      <a:pt x="11" y="11"/>
                    </a:cubicBezTo>
                    <a:cubicBezTo>
                      <a:pt x="10" y="12"/>
                      <a:pt x="11" y="14"/>
                      <a:pt x="11" y="15"/>
                    </a:cubicBezTo>
                    <a:cubicBezTo>
                      <a:pt x="11" y="16"/>
                      <a:pt x="12" y="17"/>
                      <a:pt x="13" y="18"/>
                    </a:cubicBezTo>
                    <a:cubicBezTo>
                      <a:pt x="14" y="18"/>
                      <a:pt x="15" y="18"/>
                      <a:pt x="16" y="17"/>
                    </a:cubicBezTo>
                    <a:cubicBezTo>
                      <a:pt x="16" y="18"/>
                      <a:pt x="16" y="18"/>
                      <a:pt x="15" y="18"/>
                    </a:cubicBezTo>
                    <a:cubicBezTo>
                      <a:pt x="15" y="18"/>
                      <a:pt x="13" y="19"/>
                      <a:pt x="13" y="19"/>
                    </a:cubicBezTo>
                    <a:cubicBezTo>
                      <a:pt x="12" y="19"/>
                      <a:pt x="9" y="18"/>
                      <a:pt x="7" y="16"/>
                    </a:cubicBezTo>
                    <a:cubicBezTo>
                      <a:pt x="5" y="14"/>
                      <a:pt x="5" y="13"/>
                      <a:pt x="5" y="13"/>
                    </a:cubicBezTo>
                    <a:cubicBezTo>
                      <a:pt x="5" y="13"/>
                      <a:pt x="4" y="13"/>
                      <a:pt x="4" y="13"/>
                    </a:cubicBezTo>
                    <a:cubicBezTo>
                      <a:pt x="3" y="13"/>
                      <a:pt x="2" y="11"/>
                      <a:pt x="2" y="10"/>
                    </a:cubicBezTo>
                    <a:cubicBezTo>
                      <a:pt x="1" y="10"/>
                      <a:pt x="0" y="8"/>
                      <a:pt x="1" y="7"/>
                    </a:cubicBezTo>
                    <a:close/>
                  </a:path>
                </a:pathLst>
              </a:custGeom>
              <a:solidFill>
                <a:srgbClr val="E99D5A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2546" name="Freeform 280"/>
              <p:cNvSpPr/>
              <p:nvPr>
                <p:custDataLst>
                  <p:tags r:id="rId16"/>
                </p:custDataLst>
              </p:nvPr>
            </p:nvSpPr>
            <p:spPr>
              <a:xfrm>
                <a:off x="4154488" y="5776913"/>
                <a:ext cx="190500" cy="85725"/>
              </a:xfrm>
              <a:custGeom>
                <a:avLst/>
                <a:gdLst/>
                <a:ahLst/>
                <a:cxnLst>
                  <a:cxn ang="0">
                    <a:pos x="86591" y="85725"/>
                  </a:cxn>
                  <a:cxn ang="0">
                    <a:pos x="103909" y="0"/>
                  </a:cxn>
                  <a:cxn ang="0">
                    <a:pos x="86591" y="85725"/>
                  </a:cxn>
                </a:cxnLst>
                <a:pathLst>
                  <a:path w="11" h="5">
                    <a:moveTo>
                      <a:pt x="5" y="5"/>
                    </a:moveTo>
                    <a:cubicBezTo>
                      <a:pt x="10" y="5"/>
                      <a:pt x="11" y="0"/>
                      <a:pt x="6" y="0"/>
                    </a:cubicBezTo>
                    <a:cubicBezTo>
                      <a:pt x="2" y="0"/>
                      <a:pt x="0" y="5"/>
                      <a:pt x="5" y="5"/>
                    </a:cubicBezTo>
                    <a:close/>
                  </a:path>
                </a:pathLst>
              </a:custGeom>
              <a:solidFill>
                <a:srgbClr val="12121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2547" name="Freeform 281"/>
              <p:cNvSpPr/>
              <p:nvPr>
                <p:custDataLst>
                  <p:tags r:id="rId17"/>
                </p:custDataLst>
              </p:nvPr>
            </p:nvSpPr>
            <p:spPr>
              <a:xfrm>
                <a:off x="4067176" y="6345238"/>
                <a:ext cx="225425" cy="190500"/>
              </a:xfrm>
              <a:custGeom>
                <a:avLst/>
                <a:gdLst/>
                <a:ahLst/>
                <a:cxnLst>
                  <a:cxn ang="0">
                    <a:pos x="69362" y="0"/>
                  </a:cxn>
                  <a:cxn ang="0">
                    <a:pos x="0" y="173182"/>
                  </a:cxn>
                  <a:cxn ang="0">
                    <a:pos x="190744" y="121227"/>
                  </a:cxn>
                  <a:cxn ang="0">
                    <a:pos x="208085" y="86591"/>
                  </a:cxn>
                  <a:cxn ang="0">
                    <a:pos x="225425" y="17318"/>
                  </a:cxn>
                  <a:cxn ang="0">
                    <a:pos x="69362" y="0"/>
                  </a:cxn>
                </a:cxnLst>
                <a:pathLst>
                  <a:path w="13" h="11">
                    <a:moveTo>
                      <a:pt x="4" y="0"/>
                    </a:moveTo>
                    <a:cubicBezTo>
                      <a:pt x="4" y="0"/>
                      <a:pt x="0" y="6"/>
                      <a:pt x="0" y="10"/>
                    </a:cubicBezTo>
                    <a:cubicBezTo>
                      <a:pt x="0" y="10"/>
                      <a:pt x="11" y="11"/>
                      <a:pt x="11" y="7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3" y="7"/>
                      <a:pt x="13" y="1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2548" name="Freeform 282"/>
              <p:cNvSpPr/>
              <p:nvPr>
                <p:custDataLst>
                  <p:tags r:id="rId18"/>
                </p:custDataLst>
              </p:nvPr>
            </p:nvSpPr>
            <p:spPr>
              <a:xfrm>
                <a:off x="4676776" y="6311901"/>
                <a:ext cx="261938" cy="223838"/>
              </a:xfrm>
              <a:custGeom>
                <a:avLst/>
                <a:gdLst/>
                <a:ahLst/>
                <a:cxnLst>
                  <a:cxn ang="0">
                    <a:pos x="17463" y="34437"/>
                  </a:cxn>
                  <a:cxn ang="0">
                    <a:pos x="17463" y="120528"/>
                  </a:cxn>
                  <a:cxn ang="0">
                    <a:pos x="87313" y="154965"/>
                  </a:cxn>
                  <a:cxn ang="0">
                    <a:pos x="104775" y="206620"/>
                  </a:cxn>
                  <a:cxn ang="0">
                    <a:pos x="87313" y="189401"/>
                  </a:cxn>
                  <a:cxn ang="0">
                    <a:pos x="261938" y="206620"/>
                  </a:cxn>
                  <a:cxn ang="0">
                    <a:pos x="261938" y="172183"/>
                  </a:cxn>
                  <a:cxn ang="0">
                    <a:pos x="174625" y="34437"/>
                  </a:cxn>
                  <a:cxn ang="0">
                    <a:pos x="17463" y="34437"/>
                  </a:cxn>
                </a:cxnLst>
                <a:pathLst>
                  <a:path w="15" h="13">
                    <a:moveTo>
                      <a:pt x="1" y="2"/>
                    </a:moveTo>
                    <a:cubicBezTo>
                      <a:pt x="1" y="2"/>
                      <a:pt x="0" y="6"/>
                      <a:pt x="1" y="7"/>
                    </a:cubicBezTo>
                    <a:cubicBezTo>
                      <a:pt x="1" y="7"/>
                      <a:pt x="3" y="9"/>
                      <a:pt x="5" y="9"/>
                    </a:cubicBezTo>
                    <a:cubicBezTo>
                      <a:pt x="5" y="9"/>
                      <a:pt x="5" y="11"/>
                      <a:pt x="6" y="12"/>
                    </a:cubicBezTo>
                    <a:cubicBezTo>
                      <a:pt x="6" y="12"/>
                      <a:pt x="5" y="11"/>
                      <a:pt x="5" y="11"/>
                    </a:cubicBezTo>
                    <a:cubicBezTo>
                      <a:pt x="5" y="11"/>
                      <a:pt x="13" y="13"/>
                      <a:pt x="15" y="12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0"/>
                      <a:pt x="11" y="5"/>
                      <a:pt x="10" y="2"/>
                    </a:cubicBezTo>
                    <a:cubicBezTo>
                      <a:pt x="9" y="0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2549" name="Freeform 283"/>
              <p:cNvSpPr/>
              <p:nvPr>
                <p:custDataLst>
                  <p:tags r:id="rId19"/>
                </p:custDataLst>
              </p:nvPr>
            </p:nvSpPr>
            <p:spPr>
              <a:xfrm>
                <a:off x="4084638" y="4810126"/>
                <a:ext cx="819150" cy="1622425"/>
              </a:xfrm>
              <a:custGeom>
                <a:avLst/>
                <a:gdLst/>
                <a:ahLst/>
                <a:cxnLst>
                  <a:cxn ang="0">
                    <a:pos x="52286" y="1553386"/>
                  </a:cxn>
                  <a:cxn ang="0">
                    <a:pos x="226573" y="1536126"/>
                  </a:cxn>
                  <a:cxn ang="0">
                    <a:pos x="209145" y="1363527"/>
                  </a:cxn>
                  <a:cxn ang="0">
                    <a:pos x="296288" y="828472"/>
                  </a:cxn>
                  <a:cxn ang="0">
                    <a:pos x="400861" y="466016"/>
                  </a:cxn>
                  <a:cxn ang="0">
                    <a:pos x="418289" y="517795"/>
                  </a:cxn>
                  <a:cxn ang="0">
                    <a:pos x="610005" y="1536126"/>
                  </a:cxn>
                  <a:cxn ang="0">
                    <a:pos x="784293" y="1570645"/>
                  </a:cxn>
                  <a:cxn ang="0">
                    <a:pos x="784293" y="1415307"/>
                  </a:cxn>
                  <a:cxn ang="0">
                    <a:pos x="766864" y="1139150"/>
                  </a:cxn>
                  <a:cxn ang="0">
                    <a:pos x="749435" y="759433"/>
                  </a:cxn>
                  <a:cxn ang="0">
                    <a:pos x="732006" y="310677"/>
                  </a:cxn>
                  <a:cxn ang="0">
                    <a:pos x="732006" y="258898"/>
                  </a:cxn>
                  <a:cxn ang="0">
                    <a:pos x="679720" y="155339"/>
                  </a:cxn>
                  <a:cxn ang="0">
                    <a:pos x="679720" y="34520"/>
                  </a:cxn>
                  <a:cxn ang="0">
                    <a:pos x="383432" y="69039"/>
                  </a:cxn>
                  <a:cxn ang="0">
                    <a:pos x="191716" y="0"/>
                  </a:cxn>
                  <a:cxn ang="0">
                    <a:pos x="174287" y="69039"/>
                  </a:cxn>
                  <a:cxn ang="0">
                    <a:pos x="52286" y="224378"/>
                  </a:cxn>
                  <a:cxn ang="0">
                    <a:pos x="87144" y="310677"/>
                  </a:cxn>
                  <a:cxn ang="0">
                    <a:pos x="87144" y="707653"/>
                  </a:cxn>
                  <a:cxn ang="0">
                    <a:pos x="52286" y="1208189"/>
                  </a:cxn>
                  <a:cxn ang="0">
                    <a:pos x="17429" y="1432567"/>
                  </a:cxn>
                  <a:cxn ang="0">
                    <a:pos x="52286" y="1553386"/>
                  </a:cxn>
                </a:cxnLst>
                <a:pathLst>
                  <a:path w="47" h="94">
                    <a:moveTo>
                      <a:pt x="3" y="90"/>
                    </a:moveTo>
                    <a:cubicBezTo>
                      <a:pt x="3" y="90"/>
                      <a:pt x="12" y="92"/>
                      <a:pt x="13" y="89"/>
                    </a:cubicBezTo>
                    <a:cubicBezTo>
                      <a:pt x="14" y="86"/>
                      <a:pt x="12" y="79"/>
                      <a:pt x="12" y="79"/>
                    </a:cubicBezTo>
                    <a:cubicBezTo>
                      <a:pt x="12" y="79"/>
                      <a:pt x="17" y="49"/>
                      <a:pt x="17" y="48"/>
                    </a:cubicBezTo>
                    <a:cubicBezTo>
                      <a:pt x="18" y="48"/>
                      <a:pt x="21" y="36"/>
                      <a:pt x="23" y="27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4" y="30"/>
                      <a:pt x="29" y="83"/>
                      <a:pt x="35" y="89"/>
                    </a:cubicBezTo>
                    <a:cubicBezTo>
                      <a:pt x="35" y="89"/>
                      <a:pt x="41" y="94"/>
                      <a:pt x="45" y="91"/>
                    </a:cubicBezTo>
                    <a:cubicBezTo>
                      <a:pt x="45" y="91"/>
                      <a:pt x="47" y="89"/>
                      <a:pt x="45" y="82"/>
                    </a:cubicBezTo>
                    <a:cubicBezTo>
                      <a:pt x="45" y="82"/>
                      <a:pt x="46" y="71"/>
                      <a:pt x="44" y="66"/>
                    </a:cubicBezTo>
                    <a:cubicBezTo>
                      <a:pt x="44" y="66"/>
                      <a:pt x="43" y="48"/>
                      <a:pt x="43" y="44"/>
                    </a:cubicBezTo>
                    <a:cubicBezTo>
                      <a:pt x="43" y="40"/>
                      <a:pt x="41" y="21"/>
                      <a:pt x="42" y="18"/>
                    </a:cubicBezTo>
                    <a:cubicBezTo>
                      <a:pt x="42" y="15"/>
                      <a:pt x="42" y="15"/>
                      <a:pt x="42" y="15"/>
                    </a:cubicBezTo>
                    <a:cubicBezTo>
                      <a:pt x="39" y="9"/>
                      <a:pt x="39" y="9"/>
                      <a:pt x="39" y="9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9" y="2"/>
                      <a:pt x="28" y="5"/>
                      <a:pt x="22" y="4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4" y="11"/>
                      <a:pt x="3" y="13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3" y="36"/>
                      <a:pt x="5" y="41"/>
                    </a:cubicBezTo>
                    <a:cubicBezTo>
                      <a:pt x="5" y="41"/>
                      <a:pt x="2" y="65"/>
                      <a:pt x="3" y="70"/>
                    </a:cubicBezTo>
                    <a:cubicBezTo>
                      <a:pt x="3" y="70"/>
                      <a:pt x="0" y="81"/>
                      <a:pt x="1" y="83"/>
                    </a:cubicBezTo>
                    <a:cubicBezTo>
                      <a:pt x="2" y="86"/>
                      <a:pt x="3" y="90"/>
                      <a:pt x="3" y="90"/>
                    </a:cubicBezTo>
                    <a:close/>
                  </a:path>
                </a:pathLst>
              </a:custGeom>
              <a:solidFill>
                <a:srgbClr val="12121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2550" name="Rectangle 284"/>
              <p:cNvSpPr/>
              <p:nvPr>
                <p:custDataLst>
                  <p:tags r:id="rId20"/>
                </p:custDataLst>
              </p:nvPr>
            </p:nvSpPr>
            <p:spPr>
              <a:xfrm>
                <a:off x="4606926" y="5053013"/>
                <a:ext cx="1588" cy="158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 anchor="t" anchorCtr="0"/>
              <a:p>
                <a:endParaRPr lang="zh-CN" altLang="en-US" dirty="0">
                  <a:solidFill>
                    <a:srgbClr val="000000"/>
                  </a:solidFill>
                  <a:latin typeface="Arial" panose="020B0604020202020204" pitchFamily="34" charset="0"/>
                  <a:ea typeface="黑体" panose="02010609060101010101" charset="-122"/>
                </a:endParaRPr>
              </a:p>
            </p:txBody>
          </p:sp>
          <p:sp>
            <p:nvSpPr>
              <p:cNvPr id="22551" name="Freeform 285"/>
              <p:cNvSpPr/>
              <p:nvPr>
                <p:custDataLst>
                  <p:tags r:id="rId21"/>
                </p:custDataLst>
              </p:nvPr>
            </p:nvSpPr>
            <p:spPr>
              <a:xfrm>
                <a:off x="4711701" y="5121276"/>
                <a:ext cx="1746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463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2552" name="Freeform 286"/>
              <p:cNvSpPr/>
              <p:nvPr>
                <p:custDataLst>
                  <p:tags r:id="rId22"/>
                </p:custDataLst>
              </p:nvPr>
            </p:nvSpPr>
            <p:spPr>
              <a:xfrm>
                <a:off x="4711701" y="5241926"/>
                <a:ext cx="1746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463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2553" name="Freeform 287"/>
              <p:cNvSpPr/>
              <p:nvPr>
                <p:custDataLst>
                  <p:tags r:id="rId23"/>
                </p:custDataLst>
              </p:nvPr>
            </p:nvSpPr>
            <p:spPr>
              <a:xfrm>
                <a:off x="4137026" y="4948238"/>
                <a:ext cx="679450" cy="1449388"/>
              </a:xfrm>
              <a:custGeom>
                <a:avLst/>
                <a:gdLst/>
                <a:ahLst/>
                <a:cxnLst>
                  <a:cxn ang="0">
                    <a:pos x="679450" y="1449388"/>
                  </a:cxn>
                  <a:cxn ang="0">
                    <a:pos x="644606" y="1276842"/>
                  </a:cxn>
                  <a:cxn ang="0">
                    <a:pos x="609763" y="1138805"/>
                  </a:cxn>
                  <a:cxn ang="0">
                    <a:pos x="679450" y="931749"/>
                  </a:cxn>
                  <a:cxn ang="0">
                    <a:pos x="592341" y="1000768"/>
                  </a:cxn>
                  <a:cxn ang="0">
                    <a:pos x="592341" y="879986"/>
                  </a:cxn>
                  <a:cxn ang="0">
                    <a:pos x="557497" y="552148"/>
                  </a:cxn>
                  <a:cxn ang="0">
                    <a:pos x="557497" y="759203"/>
                  </a:cxn>
                  <a:cxn ang="0">
                    <a:pos x="470388" y="431365"/>
                  </a:cxn>
                  <a:cxn ang="0">
                    <a:pos x="574919" y="293329"/>
                  </a:cxn>
                  <a:cxn ang="0">
                    <a:pos x="418123" y="293329"/>
                  </a:cxn>
                  <a:cxn ang="0">
                    <a:pos x="574919" y="172546"/>
                  </a:cxn>
                  <a:cxn ang="0">
                    <a:pos x="400701" y="241565"/>
                  </a:cxn>
                  <a:cxn ang="0">
                    <a:pos x="470388" y="103528"/>
                  </a:cxn>
                  <a:cxn ang="0">
                    <a:pos x="313592" y="138037"/>
                  </a:cxn>
                  <a:cxn ang="0">
                    <a:pos x="174218" y="0"/>
                  </a:cxn>
                  <a:cxn ang="0">
                    <a:pos x="226483" y="189801"/>
                  </a:cxn>
                  <a:cxn ang="0">
                    <a:pos x="121953" y="120782"/>
                  </a:cxn>
                  <a:cxn ang="0">
                    <a:pos x="52265" y="17255"/>
                  </a:cxn>
                  <a:cxn ang="0">
                    <a:pos x="0" y="86273"/>
                  </a:cxn>
                  <a:cxn ang="0">
                    <a:pos x="17422" y="120782"/>
                  </a:cxn>
                  <a:cxn ang="0">
                    <a:pos x="278749" y="293329"/>
                  </a:cxn>
                  <a:cxn ang="0">
                    <a:pos x="87109" y="258819"/>
                  </a:cxn>
                  <a:cxn ang="0">
                    <a:pos x="226483" y="345092"/>
                  </a:cxn>
                  <a:cxn ang="0">
                    <a:pos x="156796" y="586657"/>
                  </a:cxn>
                  <a:cxn ang="0">
                    <a:pos x="156796" y="862731"/>
                  </a:cxn>
                  <a:cxn ang="0">
                    <a:pos x="87109" y="690185"/>
                  </a:cxn>
                  <a:cxn ang="0">
                    <a:pos x="69687" y="1000768"/>
                  </a:cxn>
                  <a:cxn ang="0">
                    <a:pos x="121953" y="1259587"/>
                  </a:cxn>
                  <a:cxn ang="0">
                    <a:pos x="34844" y="1087041"/>
                  </a:cxn>
                  <a:cxn ang="0">
                    <a:pos x="69687" y="1311351"/>
                  </a:cxn>
                  <a:cxn ang="0">
                    <a:pos x="69687" y="1432133"/>
                  </a:cxn>
                  <a:cxn ang="0">
                    <a:pos x="174218" y="1397624"/>
                  </a:cxn>
                  <a:cxn ang="0">
                    <a:pos x="156796" y="1225078"/>
                  </a:cxn>
                  <a:cxn ang="0">
                    <a:pos x="243905" y="690185"/>
                  </a:cxn>
                  <a:cxn ang="0">
                    <a:pos x="348436" y="327838"/>
                  </a:cxn>
                  <a:cxn ang="0">
                    <a:pos x="365858" y="379602"/>
                  </a:cxn>
                  <a:cxn ang="0">
                    <a:pos x="557497" y="1397624"/>
                  </a:cxn>
                  <a:cxn ang="0">
                    <a:pos x="679450" y="1449388"/>
                  </a:cxn>
                </a:cxnLst>
                <a:pathLst>
                  <a:path w="39" h="84">
                    <a:moveTo>
                      <a:pt x="39" y="84"/>
                    </a:moveTo>
                    <a:cubicBezTo>
                      <a:pt x="38" y="80"/>
                      <a:pt x="38" y="76"/>
                      <a:pt x="37" y="74"/>
                    </a:cubicBezTo>
                    <a:cubicBezTo>
                      <a:pt x="35" y="71"/>
                      <a:pt x="35" y="66"/>
                      <a:pt x="35" y="66"/>
                    </a:cubicBezTo>
                    <a:cubicBezTo>
                      <a:pt x="38" y="65"/>
                      <a:pt x="39" y="54"/>
                      <a:pt x="39" y="54"/>
                    </a:cubicBezTo>
                    <a:cubicBezTo>
                      <a:pt x="39" y="54"/>
                      <a:pt x="35" y="59"/>
                      <a:pt x="34" y="58"/>
                    </a:cubicBezTo>
                    <a:cubicBezTo>
                      <a:pt x="32" y="58"/>
                      <a:pt x="33" y="56"/>
                      <a:pt x="34" y="51"/>
                    </a:cubicBezTo>
                    <a:cubicBezTo>
                      <a:pt x="34" y="46"/>
                      <a:pt x="32" y="32"/>
                      <a:pt x="32" y="32"/>
                    </a:cubicBezTo>
                    <a:cubicBezTo>
                      <a:pt x="32" y="37"/>
                      <a:pt x="32" y="44"/>
                      <a:pt x="32" y="44"/>
                    </a:cubicBezTo>
                    <a:cubicBezTo>
                      <a:pt x="32" y="44"/>
                      <a:pt x="28" y="30"/>
                      <a:pt x="27" y="25"/>
                    </a:cubicBezTo>
                    <a:cubicBezTo>
                      <a:pt x="27" y="22"/>
                      <a:pt x="32" y="18"/>
                      <a:pt x="33" y="17"/>
                    </a:cubicBezTo>
                    <a:cubicBezTo>
                      <a:pt x="28" y="20"/>
                      <a:pt x="24" y="17"/>
                      <a:pt x="24" y="17"/>
                    </a:cubicBezTo>
                    <a:cubicBezTo>
                      <a:pt x="26" y="16"/>
                      <a:pt x="31" y="12"/>
                      <a:pt x="33" y="10"/>
                    </a:cubicBezTo>
                    <a:cubicBezTo>
                      <a:pt x="30" y="12"/>
                      <a:pt x="23" y="14"/>
                      <a:pt x="23" y="14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5" y="10"/>
                      <a:pt x="20" y="12"/>
                      <a:pt x="18" y="8"/>
                    </a:cubicBezTo>
                    <a:cubicBezTo>
                      <a:pt x="15" y="4"/>
                      <a:pt x="10" y="0"/>
                      <a:pt x="10" y="0"/>
                    </a:cubicBezTo>
                    <a:cubicBezTo>
                      <a:pt x="12" y="3"/>
                      <a:pt x="13" y="11"/>
                      <a:pt x="13" y="11"/>
                    </a:cubicBezTo>
                    <a:cubicBezTo>
                      <a:pt x="13" y="11"/>
                      <a:pt x="13" y="10"/>
                      <a:pt x="7" y="7"/>
                    </a:cubicBezTo>
                    <a:cubicBezTo>
                      <a:pt x="4" y="6"/>
                      <a:pt x="3" y="3"/>
                      <a:pt x="3" y="1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3" y="17"/>
                      <a:pt x="18" y="15"/>
                      <a:pt x="16" y="17"/>
                    </a:cubicBezTo>
                    <a:cubicBezTo>
                      <a:pt x="13" y="19"/>
                      <a:pt x="5" y="15"/>
                      <a:pt x="5" y="15"/>
                    </a:cubicBezTo>
                    <a:cubicBezTo>
                      <a:pt x="7" y="19"/>
                      <a:pt x="13" y="20"/>
                      <a:pt x="13" y="20"/>
                    </a:cubicBezTo>
                    <a:cubicBezTo>
                      <a:pt x="13" y="20"/>
                      <a:pt x="13" y="26"/>
                      <a:pt x="9" y="34"/>
                    </a:cubicBezTo>
                    <a:cubicBezTo>
                      <a:pt x="5" y="43"/>
                      <a:pt x="9" y="50"/>
                      <a:pt x="9" y="50"/>
                    </a:cubicBezTo>
                    <a:cubicBezTo>
                      <a:pt x="6" y="49"/>
                      <a:pt x="5" y="40"/>
                      <a:pt x="5" y="40"/>
                    </a:cubicBezTo>
                    <a:cubicBezTo>
                      <a:pt x="5" y="40"/>
                      <a:pt x="5" y="53"/>
                      <a:pt x="4" y="58"/>
                    </a:cubicBezTo>
                    <a:cubicBezTo>
                      <a:pt x="3" y="63"/>
                      <a:pt x="7" y="73"/>
                      <a:pt x="7" y="73"/>
                    </a:cubicBezTo>
                    <a:cubicBezTo>
                      <a:pt x="3" y="73"/>
                      <a:pt x="2" y="63"/>
                      <a:pt x="2" y="63"/>
                    </a:cubicBezTo>
                    <a:cubicBezTo>
                      <a:pt x="1" y="64"/>
                      <a:pt x="3" y="73"/>
                      <a:pt x="4" y="76"/>
                    </a:cubicBezTo>
                    <a:cubicBezTo>
                      <a:pt x="5" y="78"/>
                      <a:pt x="5" y="81"/>
                      <a:pt x="4" y="83"/>
                    </a:cubicBezTo>
                    <a:cubicBezTo>
                      <a:pt x="7" y="83"/>
                      <a:pt x="10" y="83"/>
                      <a:pt x="10" y="81"/>
                    </a:cubicBezTo>
                    <a:cubicBezTo>
                      <a:pt x="11" y="78"/>
                      <a:pt x="9" y="71"/>
                      <a:pt x="9" y="71"/>
                    </a:cubicBezTo>
                    <a:cubicBezTo>
                      <a:pt x="9" y="71"/>
                      <a:pt x="14" y="41"/>
                      <a:pt x="14" y="40"/>
                    </a:cubicBezTo>
                    <a:cubicBezTo>
                      <a:pt x="15" y="40"/>
                      <a:pt x="18" y="28"/>
                      <a:pt x="20" y="19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6" y="75"/>
                      <a:pt x="32" y="81"/>
                    </a:cubicBezTo>
                    <a:cubicBezTo>
                      <a:pt x="32" y="81"/>
                      <a:pt x="35" y="84"/>
                      <a:pt x="39" y="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2554" name="Freeform 288"/>
              <p:cNvSpPr/>
              <p:nvPr>
                <p:custDataLst>
                  <p:tags r:id="rId24"/>
                </p:custDataLst>
              </p:nvPr>
            </p:nvSpPr>
            <p:spPr>
              <a:xfrm>
                <a:off x="4119563" y="4983163"/>
                <a:ext cx="104775" cy="155575"/>
              </a:xfrm>
              <a:custGeom>
                <a:avLst/>
                <a:gdLst/>
                <a:ahLst/>
                <a:cxnLst>
                  <a:cxn ang="0">
                    <a:pos x="0" y="69144"/>
                  </a:cxn>
                  <a:cxn ang="0">
                    <a:pos x="52387" y="155575"/>
                  </a:cxn>
                  <a:cxn ang="0">
                    <a:pos x="52387" y="69144"/>
                  </a:cxn>
                  <a:cxn ang="0">
                    <a:pos x="87313" y="0"/>
                  </a:cxn>
                  <a:cxn ang="0">
                    <a:pos x="0" y="69144"/>
                  </a:cxn>
                </a:cxnLst>
                <a:pathLst>
                  <a:path w="6" h="9">
                    <a:moveTo>
                      <a:pt x="0" y="4"/>
                    </a:moveTo>
                    <a:cubicBezTo>
                      <a:pt x="0" y="4"/>
                      <a:pt x="1" y="8"/>
                      <a:pt x="3" y="9"/>
                    </a:cubicBezTo>
                    <a:cubicBezTo>
                      <a:pt x="3" y="9"/>
                      <a:pt x="3" y="6"/>
                      <a:pt x="3" y="4"/>
                    </a:cubicBezTo>
                    <a:cubicBezTo>
                      <a:pt x="3" y="4"/>
                      <a:pt x="6" y="2"/>
                      <a:pt x="5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99D5A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2555" name="Freeform 289"/>
              <p:cNvSpPr/>
              <p:nvPr>
                <p:custDataLst>
                  <p:tags r:id="rId25"/>
                </p:custDataLst>
              </p:nvPr>
            </p:nvSpPr>
            <p:spPr>
              <a:xfrm>
                <a:off x="4171951" y="4017963"/>
                <a:ext cx="609600" cy="862013"/>
              </a:xfrm>
              <a:custGeom>
                <a:avLst/>
                <a:gdLst/>
                <a:ahLst/>
                <a:cxnLst>
                  <a:cxn ang="0">
                    <a:pos x="191589" y="0"/>
                  </a:cxn>
                  <a:cxn ang="0">
                    <a:pos x="261257" y="86201"/>
                  </a:cxn>
                  <a:cxn ang="0">
                    <a:pos x="383177" y="68961"/>
                  </a:cxn>
                  <a:cxn ang="0">
                    <a:pos x="505097" y="586169"/>
                  </a:cxn>
                  <a:cxn ang="0">
                    <a:pos x="609600" y="844773"/>
                  </a:cxn>
                  <a:cxn ang="0">
                    <a:pos x="296091" y="862013"/>
                  </a:cxn>
                  <a:cxn ang="0">
                    <a:pos x="17417" y="844773"/>
                  </a:cxn>
                  <a:cxn ang="0">
                    <a:pos x="0" y="258604"/>
                  </a:cxn>
                  <a:cxn ang="0">
                    <a:pos x="191589" y="0"/>
                  </a:cxn>
                </a:cxnLst>
                <a:pathLst>
                  <a:path w="35" h="50">
                    <a:moveTo>
                      <a:pt x="11" y="0"/>
                    </a:moveTo>
                    <a:cubicBezTo>
                      <a:pt x="11" y="0"/>
                      <a:pt x="13" y="5"/>
                      <a:pt x="15" y="5"/>
                    </a:cubicBezTo>
                    <a:cubicBezTo>
                      <a:pt x="15" y="5"/>
                      <a:pt x="19" y="7"/>
                      <a:pt x="22" y="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5" y="49"/>
                      <a:pt x="35" y="49"/>
                      <a:pt x="35" y="49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15"/>
                      <a:pt x="0" y="15"/>
                      <a:pt x="0" y="15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2556" name="Freeform 290"/>
              <p:cNvSpPr/>
              <p:nvPr>
                <p:custDataLst>
                  <p:tags r:id="rId26"/>
                </p:custDataLst>
              </p:nvPr>
            </p:nvSpPr>
            <p:spPr>
              <a:xfrm>
                <a:off x="4292601" y="4121151"/>
                <a:ext cx="122238" cy="120650"/>
              </a:xfrm>
              <a:custGeom>
                <a:avLst/>
                <a:gdLst/>
                <a:ahLst/>
                <a:cxnLst>
                  <a:cxn ang="0">
                    <a:pos x="0" y="85725"/>
                  </a:cxn>
                  <a:cxn ang="0">
                    <a:pos x="122238" y="0"/>
                  </a:cxn>
                  <a:cxn ang="0">
                    <a:pos x="0" y="120650"/>
                  </a:cxn>
                  <a:cxn ang="0">
                    <a:pos x="0" y="85725"/>
                  </a:cxn>
                </a:cxnLst>
                <a:pathLst>
                  <a:path w="77" h="76">
                    <a:moveTo>
                      <a:pt x="0" y="54"/>
                    </a:moveTo>
                    <a:lnTo>
                      <a:pt x="77" y="0"/>
                    </a:lnTo>
                    <a:lnTo>
                      <a:pt x="0" y="76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BABABA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2557" name="Freeform 291"/>
              <p:cNvSpPr/>
              <p:nvPr>
                <p:custDataLst>
                  <p:tags r:id="rId27"/>
                </p:custDataLst>
              </p:nvPr>
            </p:nvSpPr>
            <p:spPr>
              <a:xfrm>
                <a:off x="4467226" y="4138613"/>
                <a:ext cx="279400" cy="6889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4775" y="86122"/>
                  </a:cxn>
                  <a:cxn ang="0">
                    <a:pos x="192087" y="378936"/>
                  </a:cxn>
                  <a:cxn ang="0">
                    <a:pos x="279400" y="654526"/>
                  </a:cxn>
                  <a:cxn ang="0">
                    <a:pos x="69850" y="637302"/>
                  </a:cxn>
                  <a:cxn ang="0">
                    <a:pos x="174625" y="568404"/>
                  </a:cxn>
                  <a:cxn ang="0">
                    <a:pos x="69850" y="430609"/>
                  </a:cxn>
                  <a:cxn ang="0">
                    <a:pos x="104775" y="361712"/>
                  </a:cxn>
                  <a:cxn ang="0">
                    <a:pos x="87312" y="120571"/>
                  </a:cxn>
                  <a:cxn ang="0">
                    <a:pos x="0" y="0"/>
                  </a:cxn>
                </a:cxnLst>
                <a:pathLst>
                  <a:path w="16" h="40">
                    <a:moveTo>
                      <a:pt x="0" y="0"/>
                    </a:moveTo>
                    <a:cubicBezTo>
                      <a:pt x="6" y="5"/>
                      <a:pt x="6" y="5"/>
                      <a:pt x="6" y="5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6" y="38"/>
                      <a:pt x="7" y="40"/>
                      <a:pt x="4" y="37"/>
                    </a:cubicBezTo>
                    <a:cubicBezTo>
                      <a:pt x="4" y="37"/>
                      <a:pt x="10" y="39"/>
                      <a:pt x="10" y="33"/>
                    </a:cubicBezTo>
                    <a:cubicBezTo>
                      <a:pt x="9" y="27"/>
                      <a:pt x="6" y="28"/>
                      <a:pt x="4" y="25"/>
                    </a:cubicBezTo>
                    <a:cubicBezTo>
                      <a:pt x="4" y="25"/>
                      <a:pt x="6" y="25"/>
                      <a:pt x="6" y="21"/>
                    </a:cubicBezTo>
                    <a:cubicBezTo>
                      <a:pt x="6" y="16"/>
                      <a:pt x="5" y="7"/>
                      <a:pt x="5" y="7"/>
                    </a:cubicBezTo>
                    <a:cubicBezTo>
                      <a:pt x="5" y="7"/>
                      <a:pt x="3" y="4"/>
                      <a:pt x="0" y="0"/>
                    </a:cubicBezTo>
                    <a:close/>
                  </a:path>
                </a:pathLst>
              </a:custGeom>
              <a:solidFill>
                <a:srgbClr val="BABABA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2558" name="Freeform 292"/>
              <p:cNvSpPr/>
              <p:nvPr>
                <p:custDataLst>
                  <p:tags r:id="rId28"/>
                </p:custDataLst>
              </p:nvPr>
            </p:nvSpPr>
            <p:spPr>
              <a:xfrm>
                <a:off x="3962401" y="4033838"/>
                <a:ext cx="382588" cy="1087438"/>
              </a:xfrm>
              <a:custGeom>
                <a:avLst/>
                <a:gdLst/>
                <a:ahLst/>
                <a:cxnLst>
                  <a:cxn ang="0">
                    <a:pos x="156513" y="1087438"/>
                  </a:cxn>
                  <a:cxn ang="0">
                    <a:pos x="260855" y="966612"/>
                  </a:cxn>
                  <a:cxn ang="0">
                    <a:pos x="347807" y="569611"/>
                  </a:cxn>
                  <a:cxn ang="0">
                    <a:pos x="382588" y="0"/>
                  </a:cxn>
                  <a:cxn ang="0">
                    <a:pos x="313027" y="69044"/>
                  </a:cxn>
                  <a:cxn ang="0">
                    <a:pos x="86952" y="120826"/>
                  </a:cxn>
                  <a:cxn ang="0">
                    <a:pos x="0" y="604132"/>
                  </a:cxn>
                  <a:cxn ang="0">
                    <a:pos x="34781" y="811263"/>
                  </a:cxn>
                  <a:cxn ang="0">
                    <a:pos x="156513" y="1087438"/>
                  </a:cxn>
                </a:cxnLst>
                <a:pathLst>
                  <a:path w="22" h="63">
                    <a:moveTo>
                      <a:pt x="9" y="63"/>
                    </a:moveTo>
                    <a:cubicBezTo>
                      <a:pt x="9" y="63"/>
                      <a:pt x="10" y="58"/>
                      <a:pt x="15" y="56"/>
                    </a:cubicBezTo>
                    <a:cubicBezTo>
                      <a:pt x="15" y="56"/>
                      <a:pt x="20" y="44"/>
                      <a:pt x="20" y="33"/>
                    </a:cubicBezTo>
                    <a:cubicBezTo>
                      <a:pt x="21" y="21"/>
                      <a:pt x="20" y="4"/>
                      <a:pt x="22" y="0"/>
                    </a:cubicBezTo>
                    <a:cubicBezTo>
                      <a:pt x="22" y="0"/>
                      <a:pt x="20" y="1"/>
                      <a:pt x="18" y="4"/>
                    </a:cubicBezTo>
                    <a:cubicBezTo>
                      <a:pt x="18" y="4"/>
                      <a:pt x="8" y="5"/>
                      <a:pt x="5" y="7"/>
                    </a:cubicBezTo>
                    <a:cubicBezTo>
                      <a:pt x="5" y="7"/>
                      <a:pt x="1" y="17"/>
                      <a:pt x="0" y="35"/>
                    </a:cubicBezTo>
                    <a:cubicBezTo>
                      <a:pt x="0" y="35"/>
                      <a:pt x="2" y="45"/>
                      <a:pt x="2" y="47"/>
                    </a:cubicBezTo>
                    <a:cubicBezTo>
                      <a:pt x="3" y="48"/>
                      <a:pt x="6" y="56"/>
                      <a:pt x="9" y="63"/>
                    </a:cubicBezTo>
                    <a:close/>
                  </a:path>
                </a:pathLst>
              </a:custGeom>
              <a:solidFill>
                <a:srgbClr val="12121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2559" name="Freeform 293"/>
              <p:cNvSpPr/>
              <p:nvPr>
                <p:custDataLst>
                  <p:tags r:id="rId29"/>
                </p:custDataLst>
              </p:nvPr>
            </p:nvSpPr>
            <p:spPr>
              <a:xfrm>
                <a:off x="4292601" y="4827588"/>
                <a:ext cx="436563" cy="103188"/>
              </a:xfrm>
              <a:custGeom>
                <a:avLst/>
                <a:gdLst/>
                <a:ahLst/>
                <a:cxnLst>
                  <a:cxn ang="0">
                    <a:pos x="419100" y="0"/>
                  </a:cxn>
                  <a:cxn ang="0">
                    <a:pos x="17463" y="51594"/>
                  </a:cxn>
                  <a:cxn ang="0">
                    <a:pos x="0" y="51594"/>
                  </a:cxn>
                  <a:cxn ang="0">
                    <a:pos x="436563" y="34396"/>
                  </a:cxn>
                  <a:cxn ang="0">
                    <a:pos x="419100" y="0"/>
                  </a:cxn>
                </a:cxnLst>
                <a:pathLst>
                  <a:path w="25" h="6">
                    <a:moveTo>
                      <a:pt x="24" y="0"/>
                    </a:moveTo>
                    <a:cubicBezTo>
                      <a:pt x="15" y="3"/>
                      <a:pt x="5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5" y="6"/>
                      <a:pt x="25" y="2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2560" name="Freeform 294"/>
              <p:cNvSpPr/>
              <p:nvPr>
                <p:custDataLst>
                  <p:tags r:id="rId30"/>
                </p:custDataLst>
              </p:nvPr>
            </p:nvSpPr>
            <p:spPr>
              <a:xfrm>
                <a:off x="4189413" y="4138613"/>
                <a:ext cx="138113" cy="603250"/>
              </a:xfrm>
              <a:custGeom>
                <a:avLst/>
                <a:gdLst/>
                <a:ahLst/>
                <a:cxnLst>
                  <a:cxn ang="0">
                    <a:pos x="103585" y="603250"/>
                  </a:cxn>
                  <a:cxn ang="0">
                    <a:pos x="120849" y="465364"/>
                  </a:cxn>
                  <a:cxn ang="0">
                    <a:pos x="138113" y="430893"/>
                  </a:cxn>
                  <a:cxn ang="0">
                    <a:pos x="17264" y="68943"/>
                  </a:cxn>
                  <a:cxn ang="0">
                    <a:pos x="69057" y="51707"/>
                  </a:cxn>
                  <a:cxn ang="0">
                    <a:pos x="17264" y="0"/>
                  </a:cxn>
                  <a:cxn ang="0">
                    <a:pos x="51792" y="51707"/>
                  </a:cxn>
                  <a:cxn ang="0">
                    <a:pos x="0" y="68943"/>
                  </a:cxn>
                  <a:cxn ang="0">
                    <a:pos x="103585" y="603250"/>
                  </a:cxn>
                </a:cxnLst>
                <a:pathLst>
                  <a:path w="8" h="35">
                    <a:moveTo>
                      <a:pt x="6" y="35"/>
                    </a:moveTo>
                    <a:cubicBezTo>
                      <a:pt x="7" y="32"/>
                      <a:pt x="7" y="29"/>
                      <a:pt x="7" y="27"/>
                    </a:cubicBezTo>
                    <a:cubicBezTo>
                      <a:pt x="7" y="26"/>
                      <a:pt x="7" y="26"/>
                      <a:pt x="8" y="25"/>
                    </a:cubicBezTo>
                    <a:cubicBezTo>
                      <a:pt x="5" y="17"/>
                      <a:pt x="1" y="4"/>
                      <a:pt x="1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2" y="2"/>
                      <a:pt x="1" y="0"/>
                      <a:pt x="1" y="0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4" y="17"/>
                      <a:pt x="6" y="28"/>
                      <a:pt x="6" y="3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2561" name="Freeform 295"/>
              <p:cNvSpPr/>
              <p:nvPr>
                <p:custDataLst>
                  <p:tags r:id="rId31"/>
                </p:custDataLst>
              </p:nvPr>
            </p:nvSpPr>
            <p:spPr>
              <a:xfrm>
                <a:off x="4206876" y="4414838"/>
                <a:ext cx="17463" cy="68263"/>
              </a:xfrm>
              <a:custGeom>
                <a:avLst/>
                <a:gdLst/>
                <a:ahLst/>
                <a:cxnLst>
                  <a:cxn ang="0">
                    <a:pos x="0" y="17066"/>
                  </a:cxn>
                  <a:cxn ang="0">
                    <a:pos x="0" y="68263"/>
                  </a:cxn>
                  <a:cxn ang="0">
                    <a:pos x="0" y="34132"/>
                  </a:cxn>
                  <a:cxn ang="0">
                    <a:pos x="0" y="17066"/>
                  </a:cxn>
                </a:cxnLst>
                <a:pathLst>
                  <a:path w="1" h="4">
                    <a:moveTo>
                      <a:pt x="0" y="1"/>
                    </a:moveTo>
                    <a:cubicBezTo>
                      <a:pt x="0" y="0"/>
                      <a:pt x="0" y="2"/>
                      <a:pt x="0" y="4"/>
                    </a:cubicBezTo>
                    <a:cubicBezTo>
                      <a:pt x="0" y="3"/>
                      <a:pt x="1" y="3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2562" name="Freeform 296"/>
              <p:cNvSpPr/>
              <p:nvPr>
                <p:custDataLst>
                  <p:tags r:id="rId32"/>
                </p:custDataLst>
              </p:nvPr>
            </p:nvSpPr>
            <p:spPr>
              <a:xfrm>
                <a:off x="4014788" y="4224338"/>
                <a:ext cx="227013" cy="776288"/>
              </a:xfrm>
              <a:custGeom>
                <a:avLst/>
                <a:gdLst/>
                <a:ahLst/>
                <a:cxnLst>
                  <a:cxn ang="0">
                    <a:pos x="227013" y="724535"/>
                  </a:cxn>
                  <a:cxn ang="0">
                    <a:pos x="209550" y="569278"/>
                  </a:cxn>
                  <a:cxn ang="0">
                    <a:pos x="192088" y="258763"/>
                  </a:cxn>
                  <a:cxn ang="0">
                    <a:pos x="174625" y="483024"/>
                  </a:cxn>
                  <a:cxn ang="0">
                    <a:pos x="157163" y="207010"/>
                  </a:cxn>
                  <a:cxn ang="0">
                    <a:pos x="157163" y="569278"/>
                  </a:cxn>
                  <a:cxn ang="0">
                    <a:pos x="87313" y="345017"/>
                  </a:cxn>
                  <a:cxn ang="0">
                    <a:pos x="69850" y="0"/>
                  </a:cxn>
                  <a:cxn ang="0">
                    <a:pos x="69850" y="327766"/>
                  </a:cxn>
                  <a:cxn ang="0">
                    <a:pos x="0" y="241512"/>
                  </a:cxn>
                  <a:cxn ang="0">
                    <a:pos x="52388" y="345017"/>
                  </a:cxn>
                  <a:cxn ang="0">
                    <a:pos x="34925" y="379519"/>
                  </a:cxn>
                  <a:cxn ang="0">
                    <a:pos x="69850" y="414020"/>
                  </a:cxn>
                  <a:cxn ang="0">
                    <a:pos x="0" y="448522"/>
                  </a:cxn>
                  <a:cxn ang="0">
                    <a:pos x="69850" y="448522"/>
                  </a:cxn>
                  <a:cxn ang="0">
                    <a:pos x="17463" y="465773"/>
                  </a:cxn>
                  <a:cxn ang="0">
                    <a:pos x="104775" y="517525"/>
                  </a:cxn>
                  <a:cxn ang="0">
                    <a:pos x="209550" y="776288"/>
                  </a:cxn>
                  <a:cxn ang="0">
                    <a:pos x="227013" y="724535"/>
                  </a:cxn>
                </a:cxnLst>
                <a:pathLst>
                  <a:path w="13" h="45">
                    <a:moveTo>
                      <a:pt x="13" y="42"/>
                    </a:moveTo>
                    <a:cubicBezTo>
                      <a:pt x="12" y="38"/>
                      <a:pt x="12" y="33"/>
                      <a:pt x="12" y="33"/>
                    </a:cubicBezTo>
                    <a:cubicBezTo>
                      <a:pt x="12" y="27"/>
                      <a:pt x="11" y="20"/>
                      <a:pt x="11" y="15"/>
                    </a:cubicBezTo>
                    <a:cubicBezTo>
                      <a:pt x="11" y="20"/>
                      <a:pt x="10" y="28"/>
                      <a:pt x="10" y="28"/>
                    </a:cubicBezTo>
                    <a:cubicBezTo>
                      <a:pt x="10" y="24"/>
                      <a:pt x="9" y="12"/>
                      <a:pt x="9" y="12"/>
                    </a:cubicBezTo>
                    <a:cubicBezTo>
                      <a:pt x="9" y="12"/>
                      <a:pt x="9" y="33"/>
                      <a:pt x="9" y="33"/>
                    </a:cubicBezTo>
                    <a:cubicBezTo>
                      <a:pt x="6" y="29"/>
                      <a:pt x="5" y="20"/>
                      <a:pt x="5" y="20"/>
                    </a:cubicBezTo>
                    <a:cubicBezTo>
                      <a:pt x="6" y="14"/>
                      <a:pt x="4" y="0"/>
                      <a:pt x="4" y="0"/>
                    </a:cubicBezTo>
                    <a:cubicBezTo>
                      <a:pt x="4" y="0"/>
                      <a:pt x="6" y="17"/>
                      <a:pt x="4" y="19"/>
                    </a:cubicBezTo>
                    <a:cubicBezTo>
                      <a:pt x="2" y="20"/>
                      <a:pt x="0" y="14"/>
                      <a:pt x="0" y="14"/>
                    </a:cubicBezTo>
                    <a:cubicBezTo>
                      <a:pt x="0" y="19"/>
                      <a:pt x="3" y="20"/>
                      <a:pt x="3" y="20"/>
                    </a:cubicBezTo>
                    <a:cubicBezTo>
                      <a:pt x="3" y="20"/>
                      <a:pt x="2" y="22"/>
                      <a:pt x="2" y="22"/>
                    </a:cubicBezTo>
                    <a:cubicBezTo>
                      <a:pt x="4" y="22"/>
                      <a:pt x="4" y="24"/>
                      <a:pt x="4" y="24"/>
                    </a:cubicBezTo>
                    <a:cubicBezTo>
                      <a:pt x="3" y="24"/>
                      <a:pt x="0" y="26"/>
                      <a:pt x="0" y="26"/>
                    </a:cubicBezTo>
                    <a:cubicBezTo>
                      <a:pt x="2" y="25"/>
                      <a:pt x="4" y="26"/>
                      <a:pt x="4" y="26"/>
                    </a:cubicBezTo>
                    <a:cubicBezTo>
                      <a:pt x="3" y="25"/>
                      <a:pt x="1" y="27"/>
                      <a:pt x="1" y="27"/>
                    </a:cubicBezTo>
                    <a:cubicBezTo>
                      <a:pt x="4" y="26"/>
                      <a:pt x="5" y="29"/>
                      <a:pt x="6" y="30"/>
                    </a:cubicBezTo>
                    <a:cubicBezTo>
                      <a:pt x="6" y="31"/>
                      <a:pt x="10" y="40"/>
                      <a:pt x="12" y="45"/>
                    </a:cubicBezTo>
                    <a:cubicBezTo>
                      <a:pt x="12" y="45"/>
                      <a:pt x="13" y="44"/>
                      <a:pt x="13" y="42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2563" name="Freeform 297"/>
              <p:cNvSpPr/>
              <p:nvPr>
                <p:custDataLst>
                  <p:tags r:id="rId33"/>
                </p:custDataLst>
              </p:nvPr>
            </p:nvSpPr>
            <p:spPr>
              <a:xfrm>
                <a:off x="4537076" y="4068763"/>
                <a:ext cx="1028700" cy="1155700"/>
              </a:xfrm>
              <a:custGeom>
                <a:avLst/>
                <a:gdLst/>
                <a:ahLst/>
                <a:cxnLst>
                  <a:cxn ang="0">
                    <a:pos x="0" y="34499"/>
                  </a:cxn>
                  <a:cxn ang="0">
                    <a:pos x="34871" y="482979"/>
                  </a:cxn>
                  <a:cxn ang="0">
                    <a:pos x="366147" y="1155700"/>
                  </a:cxn>
                  <a:cxn ang="0">
                    <a:pos x="435890" y="1103952"/>
                  </a:cxn>
                  <a:cxn ang="0">
                    <a:pos x="348712" y="534727"/>
                  </a:cxn>
                  <a:cxn ang="0">
                    <a:pos x="313841" y="310487"/>
                  </a:cxn>
                  <a:cxn ang="0">
                    <a:pos x="505632" y="344985"/>
                  </a:cxn>
                  <a:cxn ang="0">
                    <a:pos x="540503" y="362234"/>
                  </a:cxn>
                  <a:cxn ang="0">
                    <a:pos x="732295" y="327736"/>
                  </a:cxn>
                  <a:cxn ang="0">
                    <a:pos x="1011264" y="275988"/>
                  </a:cxn>
                  <a:cxn ang="0">
                    <a:pos x="976393" y="120745"/>
                  </a:cxn>
                  <a:cxn ang="0">
                    <a:pos x="575375" y="155243"/>
                  </a:cxn>
                  <a:cxn ang="0">
                    <a:pos x="418454" y="137994"/>
                  </a:cxn>
                  <a:cxn ang="0">
                    <a:pos x="348712" y="137994"/>
                  </a:cxn>
                  <a:cxn ang="0">
                    <a:pos x="331276" y="103496"/>
                  </a:cxn>
                  <a:cxn ang="0">
                    <a:pos x="296405" y="103496"/>
                  </a:cxn>
                  <a:cxn ang="0">
                    <a:pos x="261534" y="34499"/>
                  </a:cxn>
                  <a:cxn ang="0">
                    <a:pos x="122049" y="17249"/>
                  </a:cxn>
                  <a:cxn ang="0">
                    <a:pos x="34871" y="0"/>
                  </a:cxn>
                  <a:cxn ang="0">
                    <a:pos x="0" y="34499"/>
                  </a:cxn>
                </a:cxnLst>
                <a:pathLst>
                  <a:path w="59" h="67">
                    <a:moveTo>
                      <a:pt x="0" y="2"/>
                    </a:moveTo>
                    <a:cubicBezTo>
                      <a:pt x="0" y="2"/>
                      <a:pt x="0" y="19"/>
                      <a:pt x="2" y="28"/>
                    </a:cubicBezTo>
                    <a:cubicBezTo>
                      <a:pt x="2" y="28"/>
                      <a:pt x="11" y="61"/>
                      <a:pt x="21" y="67"/>
                    </a:cubicBezTo>
                    <a:cubicBezTo>
                      <a:pt x="21" y="67"/>
                      <a:pt x="25" y="65"/>
                      <a:pt x="25" y="64"/>
                    </a:cubicBezTo>
                    <a:cubicBezTo>
                      <a:pt x="25" y="63"/>
                      <a:pt x="20" y="34"/>
                      <a:pt x="20" y="31"/>
                    </a:cubicBezTo>
                    <a:cubicBezTo>
                      <a:pt x="19" y="29"/>
                      <a:pt x="18" y="18"/>
                      <a:pt x="18" y="18"/>
                    </a:cubicBezTo>
                    <a:cubicBezTo>
                      <a:pt x="18" y="18"/>
                      <a:pt x="27" y="19"/>
                      <a:pt x="29" y="20"/>
                    </a:cubicBezTo>
                    <a:cubicBezTo>
                      <a:pt x="29" y="20"/>
                      <a:pt x="29" y="21"/>
                      <a:pt x="31" y="21"/>
                    </a:cubicBezTo>
                    <a:cubicBezTo>
                      <a:pt x="33" y="21"/>
                      <a:pt x="41" y="19"/>
                      <a:pt x="42" y="19"/>
                    </a:cubicBezTo>
                    <a:cubicBezTo>
                      <a:pt x="44" y="19"/>
                      <a:pt x="57" y="16"/>
                      <a:pt x="58" y="16"/>
                    </a:cubicBezTo>
                    <a:cubicBezTo>
                      <a:pt x="59" y="15"/>
                      <a:pt x="57" y="8"/>
                      <a:pt x="56" y="7"/>
                    </a:cubicBezTo>
                    <a:cubicBezTo>
                      <a:pt x="56" y="6"/>
                      <a:pt x="37" y="8"/>
                      <a:pt x="33" y="9"/>
                    </a:cubicBezTo>
                    <a:cubicBezTo>
                      <a:pt x="33" y="9"/>
                      <a:pt x="25" y="8"/>
                      <a:pt x="24" y="8"/>
                    </a:cubicBezTo>
                    <a:cubicBezTo>
                      <a:pt x="23" y="8"/>
                      <a:pt x="20" y="8"/>
                      <a:pt x="20" y="8"/>
                    </a:cubicBezTo>
                    <a:cubicBezTo>
                      <a:pt x="20" y="8"/>
                      <a:pt x="20" y="6"/>
                      <a:pt x="19" y="6"/>
                    </a:cubicBezTo>
                    <a:cubicBezTo>
                      <a:pt x="19" y="6"/>
                      <a:pt x="17" y="6"/>
                      <a:pt x="17" y="6"/>
                    </a:cubicBezTo>
                    <a:cubicBezTo>
                      <a:pt x="17" y="6"/>
                      <a:pt x="17" y="3"/>
                      <a:pt x="15" y="2"/>
                    </a:cubicBezTo>
                    <a:cubicBezTo>
                      <a:pt x="13" y="1"/>
                      <a:pt x="8" y="1"/>
                      <a:pt x="7" y="1"/>
                    </a:cubicBezTo>
                    <a:cubicBezTo>
                      <a:pt x="6" y="0"/>
                      <a:pt x="2" y="0"/>
                      <a:pt x="2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2564" name="Freeform 298"/>
              <p:cNvSpPr/>
              <p:nvPr>
                <p:custDataLst>
                  <p:tags r:id="rId34"/>
                </p:custDataLst>
              </p:nvPr>
            </p:nvSpPr>
            <p:spPr>
              <a:xfrm>
                <a:off x="4537076" y="4086226"/>
                <a:ext cx="993775" cy="1052513"/>
              </a:xfrm>
              <a:custGeom>
                <a:avLst/>
                <a:gdLst/>
                <a:ahLst/>
                <a:cxnLst>
                  <a:cxn ang="0">
                    <a:pos x="958906" y="120780"/>
                  </a:cxn>
                  <a:cxn ang="0">
                    <a:pos x="575344" y="155289"/>
                  </a:cxn>
                  <a:cxn ang="0">
                    <a:pos x="400997" y="258815"/>
                  </a:cxn>
                  <a:cxn ang="0">
                    <a:pos x="505605" y="155289"/>
                  </a:cxn>
                  <a:cxn ang="0">
                    <a:pos x="383562" y="258815"/>
                  </a:cxn>
                  <a:cxn ang="0">
                    <a:pos x="453301" y="155289"/>
                  </a:cxn>
                  <a:cxn ang="0">
                    <a:pos x="348693" y="258815"/>
                  </a:cxn>
                  <a:cxn ang="0">
                    <a:pos x="366128" y="155289"/>
                  </a:cxn>
                  <a:cxn ang="0">
                    <a:pos x="383562" y="155289"/>
                  </a:cxn>
                  <a:cxn ang="0">
                    <a:pos x="348693" y="155289"/>
                  </a:cxn>
                  <a:cxn ang="0">
                    <a:pos x="313824" y="224306"/>
                  </a:cxn>
                  <a:cxn ang="0">
                    <a:pos x="331258" y="138035"/>
                  </a:cxn>
                  <a:cxn ang="0">
                    <a:pos x="278954" y="172543"/>
                  </a:cxn>
                  <a:cxn ang="0">
                    <a:pos x="278954" y="189797"/>
                  </a:cxn>
                  <a:cxn ang="0">
                    <a:pos x="278954" y="17254"/>
                  </a:cxn>
                  <a:cxn ang="0">
                    <a:pos x="261520" y="17254"/>
                  </a:cxn>
                  <a:cxn ang="0">
                    <a:pos x="209216" y="0"/>
                  </a:cxn>
                  <a:cxn ang="0">
                    <a:pos x="191781" y="17254"/>
                  </a:cxn>
                  <a:cxn ang="0">
                    <a:pos x="122043" y="17254"/>
                  </a:cxn>
                  <a:cxn ang="0">
                    <a:pos x="174347" y="51763"/>
                  </a:cxn>
                  <a:cxn ang="0">
                    <a:pos x="17435" y="0"/>
                  </a:cxn>
                  <a:cxn ang="0">
                    <a:pos x="0" y="17254"/>
                  </a:cxn>
                  <a:cxn ang="0">
                    <a:pos x="0" y="17254"/>
                  </a:cxn>
                  <a:cxn ang="0">
                    <a:pos x="69739" y="69017"/>
                  </a:cxn>
                  <a:cxn ang="0">
                    <a:pos x="34869" y="276069"/>
                  </a:cxn>
                  <a:cxn ang="0">
                    <a:pos x="17435" y="414104"/>
                  </a:cxn>
                  <a:cxn ang="0">
                    <a:pos x="34869" y="465866"/>
                  </a:cxn>
                  <a:cxn ang="0">
                    <a:pos x="52304" y="517629"/>
                  </a:cxn>
                  <a:cxn ang="0">
                    <a:pos x="87173" y="293323"/>
                  </a:cxn>
                  <a:cxn ang="0">
                    <a:pos x="104608" y="86272"/>
                  </a:cxn>
                  <a:cxn ang="0">
                    <a:pos x="104608" y="310578"/>
                  </a:cxn>
                  <a:cxn ang="0">
                    <a:pos x="104608" y="534884"/>
                  </a:cxn>
                  <a:cxn ang="0">
                    <a:pos x="278954" y="948987"/>
                  </a:cxn>
                  <a:cxn ang="0">
                    <a:pos x="366128" y="1052513"/>
                  </a:cxn>
                  <a:cxn ang="0">
                    <a:pos x="331258" y="655664"/>
                  </a:cxn>
                  <a:cxn ang="0">
                    <a:pos x="313824" y="293323"/>
                  </a:cxn>
                  <a:cxn ang="0">
                    <a:pos x="435866" y="276069"/>
                  </a:cxn>
                  <a:cxn ang="0">
                    <a:pos x="557909" y="258815"/>
                  </a:cxn>
                  <a:cxn ang="0">
                    <a:pos x="540474" y="293323"/>
                  </a:cxn>
                  <a:cxn ang="0">
                    <a:pos x="679951" y="276069"/>
                  </a:cxn>
                  <a:cxn ang="0">
                    <a:pos x="993775" y="241560"/>
                  </a:cxn>
                  <a:cxn ang="0">
                    <a:pos x="958906" y="120780"/>
                  </a:cxn>
                </a:cxnLst>
                <a:pathLst>
                  <a:path w="57" h="61">
                    <a:moveTo>
                      <a:pt x="55" y="7"/>
                    </a:moveTo>
                    <a:cubicBezTo>
                      <a:pt x="54" y="6"/>
                      <a:pt x="33" y="9"/>
                      <a:pt x="33" y="9"/>
                    </a:cubicBezTo>
                    <a:cubicBezTo>
                      <a:pt x="33" y="9"/>
                      <a:pt x="26" y="15"/>
                      <a:pt x="23" y="15"/>
                    </a:cubicBezTo>
                    <a:cubicBezTo>
                      <a:pt x="23" y="15"/>
                      <a:pt x="31" y="11"/>
                      <a:pt x="29" y="9"/>
                    </a:cubicBezTo>
                    <a:cubicBezTo>
                      <a:pt x="28" y="7"/>
                      <a:pt x="22" y="15"/>
                      <a:pt x="22" y="15"/>
                    </a:cubicBezTo>
                    <a:cubicBezTo>
                      <a:pt x="22" y="15"/>
                      <a:pt x="23" y="11"/>
                      <a:pt x="26" y="9"/>
                    </a:cubicBezTo>
                    <a:cubicBezTo>
                      <a:pt x="26" y="9"/>
                      <a:pt x="23" y="8"/>
                      <a:pt x="20" y="15"/>
                    </a:cubicBezTo>
                    <a:cubicBezTo>
                      <a:pt x="20" y="15"/>
                      <a:pt x="20" y="11"/>
                      <a:pt x="21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3" y="8"/>
                      <a:pt x="21" y="8"/>
                      <a:pt x="20" y="9"/>
                    </a:cubicBezTo>
                    <a:cubicBezTo>
                      <a:pt x="19" y="10"/>
                      <a:pt x="18" y="13"/>
                      <a:pt x="18" y="13"/>
                    </a:cubicBezTo>
                    <a:cubicBezTo>
                      <a:pt x="18" y="13"/>
                      <a:pt x="17" y="8"/>
                      <a:pt x="19" y="8"/>
                    </a:cubicBezTo>
                    <a:cubicBezTo>
                      <a:pt x="19" y="8"/>
                      <a:pt x="16" y="6"/>
                      <a:pt x="16" y="10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7" y="15"/>
                      <a:pt x="12" y="4"/>
                      <a:pt x="16" y="1"/>
                    </a:cubicBezTo>
                    <a:cubicBezTo>
                      <a:pt x="16" y="1"/>
                      <a:pt x="15" y="1"/>
                      <a:pt x="15" y="1"/>
                    </a:cubicBezTo>
                    <a:cubicBezTo>
                      <a:pt x="14" y="0"/>
                      <a:pt x="13" y="0"/>
                      <a:pt x="12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7" y="1"/>
                      <a:pt x="7" y="1"/>
                    </a:cubicBezTo>
                    <a:cubicBezTo>
                      <a:pt x="8" y="1"/>
                      <a:pt x="9" y="3"/>
                      <a:pt x="10" y="3"/>
                    </a:cubicBezTo>
                    <a:cubicBezTo>
                      <a:pt x="10" y="3"/>
                      <a:pt x="4" y="2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4" y="4"/>
                      <a:pt x="4" y="4"/>
                    </a:cubicBezTo>
                    <a:cubicBezTo>
                      <a:pt x="5" y="5"/>
                      <a:pt x="2" y="8"/>
                      <a:pt x="2" y="16"/>
                    </a:cubicBezTo>
                    <a:cubicBezTo>
                      <a:pt x="2" y="19"/>
                      <a:pt x="2" y="22"/>
                      <a:pt x="1" y="24"/>
                    </a:cubicBezTo>
                    <a:cubicBezTo>
                      <a:pt x="1" y="25"/>
                      <a:pt x="2" y="26"/>
                      <a:pt x="2" y="27"/>
                    </a:cubicBezTo>
                    <a:cubicBezTo>
                      <a:pt x="2" y="27"/>
                      <a:pt x="2" y="28"/>
                      <a:pt x="3" y="30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5" y="30"/>
                      <a:pt x="6" y="31"/>
                    </a:cubicBezTo>
                    <a:cubicBezTo>
                      <a:pt x="8" y="32"/>
                      <a:pt x="15" y="54"/>
                      <a:pt x="16" y="55"/>
                    </a:cubicBezTo>
                    <a:cubicBezTo>
                      <a:pt x="17" y="55"/>
                      <a:pt x="21" y="61"/>
                      <a:pt x="21" y="61"/>
                    </a:cubicBezTo>
                    <a:cubicBezTo>
                      <a:pt x="21" y="61"/>
                      <a:pt x="19" y="39"/>
                      <a:pt x="19" y="38"/>
                    </a:cubicBezTo>
                    <a:cubicBezTo>
                      <a:pt x="19" y="36"/>
                      <a:pt x="18" y="17"/>
                      <a:pt x="18" y="17"/>
                    </a:cubicBezTo>
                    <a:cubicBezTo>
                      <a:pt x="18" y="17"/>
                      <a:pt x="24" y="17"/>
                      <a:pt x="25" y="16"/>
                    </a:cubicBezTo>
                    <a:cubicBezTo>
                      <a:pt x="26" y="16"/>
                      <a:pt x="31" y="15"/>
                      <a:pt x="32" y="15"/>
                    </a:cubicBezTo>
                    <a:cubicBezTo>
                      <a:pt x="32" y="15"/>
                      <a:pt x="30" y="16"/>
                      <a:pt x="31" y="17"/>
                    </a:cubicBezTo>
                    <a:cubicBezTo>
                      <a:pt x="32" y="18"/>
                      <a:pt x="37" y="17"/>
                      <a:pt x="39" y="16"/>
                    </a:cubicBezTo>
                    <a:cubicBezTo>
                      <a:pt x="40" y="16"/>
                      <a:pt x="57" y="14"/>
                      <a:pt x="57" y="14"/>
                    </a:cubicBezTo>
                    <a:cubicBezTo>
                      <a:pt x="57" y="14"/>
                      <a:pt x="57" y="8"/>
                      <a:pt x="55" y="7"/>
                    </a:cubicBezTo>
                    <a:close/>
                  </a:path>
                </a:pathLst>
              </a:custGeom>
              <a:solidFill>
                <a:srgbClr val="12121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2565" name="Freeform 299"/>
              <p:cNvSpPr/>
              <p:nvPr>
                <p:custDataLst>
                  <p:tags r:id="rId35"/>
                </p:custDataLst>
              </p:nvPr>
            </p:nvSpPr>
            <p:spPr>
              <a:xfrm>
                <a:off x="4344988" y="4086226"/>
                <a:ext cx="157163" cy="708025"/>
              </a:xfrm>
              <a:custGeom>
                <a:avLst/>
                <a:gdLst/>
                <a:ahLst/>
                <a:cxnLst>
                  <a:cxn ang="0">
                    <a:pos x="0" y="638949"/>
                  </a:cxn>
                  <a:cxn ang="0">
                    <a:pos x="87313" y="708025"/>
                  </a:cxn>
                  <a:cxn ang="0">
                    <a:pos x="157163" y="621681"/>
                  </a:cxn>
                  <a:cxn ang="0">
                    <a:pos x="139700" y="155420"/>
                  </a:cxn>
                  <a:cxn ang="0">
                    <a:pos x="104775" y="86345"/>
                  </a:cxn>
                  <a:cxn ang="0">
                    <a:pos x="122238" y="51807"/>
                  </a:cxn>
                  <a:cxn ang="0">
                    <a:pos x="87313" y="17269"/>
                  </a:cxn>
                  <a:cxn ang="0">
                    <a:pos x="52388" y="86345"/>
                  </a:cxn>
                  <a:cxn ang="0">
                    <a:pos x="17463" y="155420"/>
                  </a:cxn>
                  <a:cxn ang="0">
                    <a:pos x="0" y="638949"/>
                  </a:cxn>
                </a:cxnLst>
                <a:pathLst>
                  <a:path w="9" h="41">
                    <a:moveTo>
                      <a:pt x="0" y="37"/>
                    </a:moveTo>
                    <a:cubicBezTo>
                      <a:pt x="5" y="41"/>
                      <a:pt x="5" y="41"/>
                      <a:pt x="5" y="41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8" y="10"/>
                      <a:pt x="8" y="9"/>
                    </a:cubicBezTo>
                    <a:cubicBezTo>
                      <a:pt x="8" y="8"/>
                      <a:pt x="6" y="5"/>
                      <a:pt x="6" y="5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0"/>
                      <a:pt x="5" y="1"/>
                    </a:cubicBezTo>
                    <a:cubicBezTo>
                      <a:pt x="3" y="2"/>
                      <a:pt x="3" y="5"/>
                      <a:pt x="3" y="5"/>
                    </a:cubicBezTo>
                    <a:cubicBezTo>
                      <a:pt x="1" y="9"/>
                      <a:pt x="1" y="9"/>
                      <a:pt x="1" y="9"/>
                    </a:cubicBez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12121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sp>
        <p:nvSpPr>
          <p:cNvPr id="126" name="MH_SubTitle_1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2238375" y="1216025"/>
            <a:ext cx="4719638" cy="428625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Arial" panose="020B0604020202020204" pitchFamily="34" charset="0"/>
              </a:rPr>
              <a:t>多少年资金全部取出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7" name="MH_Text_1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2244725" y="1744663"/>
            <a:ext cx="9509125" cy="1893888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rPr>
              <a:t>小明爸爸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rPr>
              <a:t>购买了10万元一年期收益率3.7%的银行保证收益型理财产品。每年理财赎回后，他会提取2万元用作生活所需，余下资金仍购买此种理财。在收益率不变的情况下，多少年后本金被全部取出？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2568" name="文本框 3"/>
          <p:cNvSpPr txBox="1"/>
          <p:nvPr>
            <p:custDataLst>
              <p:tags r:id="rId38"/>
            </p:custDataLst>
          </p:nvPr>
        </p:nvSpPr>
        <p:spPr>
          <a:xfrm>
            <a:off x="838200" y="79375"/>
            <a:ext cx="10515600" cy="6175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>
              <a:lnSpc>
                <a:spcPct val="90000"/>
              </a:lnSpc>
            </a:pPr>
            <a:r>
              <a:rPr lang="zh-CN" altLang="en-US" sz="3200" dirty="0">
                <a:latin typeface="Arial" panose="020B0604020202020204" pitchFamily="34" charset="0"/>
                <a:ea typeface="黑体" panose="02010609060101010101" charset="-122"/>
              </a:rPr>
              <a:t>计算理财产品收益</a:t>
            </a:r>
            <a:endParaRPr lang="zh-CN" altLang="en-US" sz="3200" dirty="0">
              <a:latin typeface="Arial" panose="020B0604020202020204" pitchFamily="34" charset="0"/>
              <a:ea typeface="黑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9"/>
          <a:srcRect r="10715"/>
          <a:stretch>
            <a:fillRect/>
          </a:stretch>
        </p:blipFill>
        <p:spPr>
          <a:xfrm>
            <a:off x="3298825" y="4197350"/>
            <a:ext cx="5132388" cy="1866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MH_SubTitle_1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244725" y="1223645"/>
            <a:ext cx="4719638" cy="428625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Arial" panose="020B0604020202020204" pitchFamily="34" charset="0"/>
              </a:rPr>
              <a:t>多少年资金全部取出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1"/>
            </p:custDataLst>
          </p:nvPr>
        </p:nvSpPr>
        <p:spPr>
          <a:xfrm>
            <a:off x="844550" y="86995"/>
            <a:ext cx="10515600" cy="6175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>
              <a:lnSpc>
                <a:spcPct val="90000"/>
              </a:lnSpc>
            </a:pPr>
            <a:r>
              <a:rPr lang="zh-CN" altLang="en-US" sz="3200" dirty="0">
                <a:latin typeface="Arial" panose="020B0604020202020204" pitchFamily="34" charset="0"/>
                <a:ea typeface="黑体" panose="02010609060101010101" charset="-122"/>
              </a:rPr>
              <a:t>计算理财产品收益</a:t>
            </a:r>
            <a:endParaRPr lang="zh-CN" altLang="en-US" sz="3200" dirty="0">
              <a:latin typeface="Arial" panose="020B0604020202020204" pitchFamily="34" charset="0"/>
              <a:ea typeface="黑体" panose="02010609060101010101" charset="-122"/>
            </a:endParaRPr>
          </a:p>
        </p:txBody>
      </p:sp>
    </p:spTree>
    <p:custDataLst>
      <p:tags r:id="rId4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09575" y="404495"/>
            <a:ext cx="11337290" cy="6123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solidFill>
                  <a:srgbClr val="FF0000"/>
                </a:solidFill>
              </a:rPr>
              <a:t>#小明想用压岁钱环游中国，妈妈告诉他大约要30000元，</a:t>
            </a:r>
            <a:endParaRPr lang="zh-CN" altLang="en-US" sz="2800">
              <a:solidFill>
                <a:srgbClr val="FF0000"/>
              </a:solidFill>
            </a:endParaRPr>
          </a:p>
          <a:p>
            <a:r>
              <a:rPr lang="zh-CN" altLang="en-US" sz="2800">
                <a:solidFill>
                  <a:srgbClr val="FF0000"/>
                </a:solidFill>
              </a:rPr>
              <a:t>#但现在小明只有</a:t>
            </a:r>
            <a:r>
              <a:rPr lang="en-US" altLang="zh-CN" sz="2800">
                <a:solidFill>
                  <a:srgbClr val="FF0000"/>
                </a:solidFill>
              </a:rPr>
              <a:t>1</a:t>
            </a:r>
            <a:r>
              <a:rPr lang="zh-CN" altLang="en-US" sz="2800">
                <a:solidFill>
                  <a:srgbClr val="FF0000"/>
                </a:solidFill>
              </a:rPr>
              <a:t>5000元。他请妈妈帮忙存在银行里，</a:t>
            </a:r>
            <a:endParaRPr lang="zh-CN" altLang="en-US" sz="2800">
              <a:solidFill>
                <a:srgbClr val="FF0000"/>
              </a:solidFill>
            </a:endParaRPr>
          </a:p>
          <a:p>
            <a:r>
              <a:rPr lang="zh-CN" altLang="en-US" sz="2800">
                <a:solidFill>
                  <a:srgbClr val="FF0000"/>
                </a:solidFill>
              </a:rPr>
              <a:t>#银行年利息3.7%，小明几年能存够？</a:t>
            </a:r>
            <a:endParaRPr lang="zh-CN" altLang="en-US" sz="2800">
              <a:solidFill>
                <a:srgbClr val="FF0000"/>
              </a:solidFill>
            </a:endParaRPr>
          </a:p>
          <a:p>
            <a:r>
              <a:rPr lang="zh-CN" altLang="en-US" sz="2800">
                <a:solidFill>
                  <a:srgbClr val="FF0000"/>
                </a:solidFill>
              </a:rPr>
              <a:t>#请填空完善该程序，帮小明计算几年后可以环游中国。</a:t>
            </a:r>
            <a:endParaRPr lang="zh-CN" altLang="en-US" sz="2800">
              <a:solidFill>
                <a:srgbClr val="FF0000"/>
              </a:solidFill>
            </a:endParaRPr>
          </a:p>
          <a:p>
            <a:endParaRPr lang="zh-CN" altLang="en-US" sz="2800">
              <a:solidFill>
                <a:srgbClr val="FF0000"/>
              </a:solidFill>
            </a:endParaRPr>
          </a:p>
          <a:p>
            <a:r>
              <a:rPr lang="zh-CN" altLang="en-US" sz="2800">
                <a:solidFill>
                  <a:srgbClr val="FF0000"/>
                </a:solidFill>
              </a:rPr>
              <a:t>#请删除原题里序号及下划线，填写正确代码。</a:t>
            </a:r>
            <a:endParaRPr lang="zh-CN" altLang="en-US" sz="2800">
              <a:solidFill>
                <a:srgbClr val="FF0000"/>
              </a:solidFill>
            </a:endParaRPr>
          </a:p>
          <a:p>
            <a:r>
              <a:rPr lang="zh-CN" altLang="en-US" sz="2800"/>
              <a:t>money=</a:t>
            </a:r>
            <a:r>
              <a:rPr lang="en-US" altLang="zh-CN" sz="2800"/>
              <a:t>15000</a:t>
            </a:r>
            <a:r>
              <a:rPr lang="zh-CN" altLang="en-US" sz="2800"/>
              <a:t>                             </a:t>
            </a:r>
            <a:endParaRPr lang="zh-CN" altLang="en-US" sz="2800"/>
          </a:p>
          <a:p>
            <a:r>
              <a:rPr lang="zh-CN" altLang="en-US" sz="2800"/>
              <a:t>year=0	                                </a:t>
            </a:r>
            <a:endParaRPr lang="zh-CN" altLang="en-US" sz="2800"/>
          </a:p>
          <a:p>
            <a:r>
              <a:rPr lang="zh-CN" altLang="en-US" sz="2800"/>
              <a:t>__①__ money&lt;30000:</a:t>
            </a:r>
            <a:endParaRPr lang="zh-CN" altLang="en-US" sz="2800"/>
          </a:p>
          <a:p>
            <a:r>
              <a:rPr lang="zh-CN" altLang="en-US" sz="2800"/>
              <a:t>    money=__②__    	</a:t>
            </a:r>
            <a:endParaRPr lang="zh-CN" altLang="en-US" sz="2800"/>
          </a:p>
          <a:p>
            <a:r>
              <a:rPr lang="zh-CN" altLang="en-US" sz="2800"/>
              <a:t>    year=__③__	                        </a:t>
            </a:r>
            <a:endParaRPr lang="zh-CN" altLang="en-US" sz="2800"/>
          </a:p>
          <a:p>
            <a:r>
              <a:rPr lang="zh-CN" altLang="en-US" sz="2800"/>
              <a:t>print(__④__,"年后可以环游中国")	        </a:t>
            </a:r>
            <a:endParaRPr lang="zh-CN" altLang="en-US" sz="2800"/>
          </a:p>
          <a:p>
            <a:endParaRPr lang="zh-CN" altLang="en-US" sz="2800"/>
          </a:p>
          <a:p>
            <a:r>
              <a:rPr lang="zh-CN" altLang="en-US" sz="2800"/>
              <a:t>input("运行完毕，请按回车键退出...")   </a:t>
            </a:r>
            <a:endParaRPr lang="zh-CN" altLang="en-US"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32180" y="541020"/>
            <a:ext cx="10327005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#王同学英语单词测试成绩目前只能达到50分，满分150分。</a:t>
            </a:r>
            <a:endParaRPr lang="zh-CN" altLang="en-US" sz="2400">
              <a:solidFill>
                <a:srgbClr val="FF0000"/>
              </a:solidFill>
            </a:endParaRPr>
          </a:p>
          <a:p>
            <a:r>
              <a:rPr lang="zh-CN" altLang="en-US" sz="2400">
                <a:solidFill>
                  <a:srgbClr val="FF0000"/>
                </a:solidFill>
              </a:rPr>
              <a:t>#他制定了每天提高成绩10%的目标，多久可以到达130分？</a:t>
            </a:r>
            <a:endParaRPr lang="zh-CN" altLang="en-US" sz="2400">
              <a:solidFill>
                <a:srgbClr val="FF0000"/>
              </a:solidFill>
            </a:endParaRPr>
          </a:p>
          <a:p>
            <a:r>
              <a:rPr lang="zh-CN" altLang="en-US" sz="2400">
                <a:solidFill>
                  <a:srgbClr val="FF0000"/>
                </a:solidFill>
              </a:rPr>
              <a:t>#请填空完善该程序，实现功能：求出王同学多少天成绩能提高到130分。</a:t>
            </a:r>
            <a:endParaRPr lang="zh-CN" altLang="en-US" sz="2400">
              <a:solidFill>
                <a:srgbClr val="FF0000"/>
              </a:solidFill>
            </a:endParaRPr>
          </a:p>
          <a:p>
            <a:endParaRPr lang="zh-CN" altLang="en-US" sz="2400"/>
          </a:p>
          <a:p>
            <a:r>
              <a:rPr lang="zh-CN" altLang="en-US" sz="2400"/>
              <a:t>#请删除原题里序号及下划线，填写正确代码。</a:t>
            </a:r>
            <a:endParaRPr lang="zh-CN" altLang="en-US" sz="2400"/>
          </a:p>
          <a:p>
            <a:r>
              <a:rPr lang="zh-CN" altLang="en-US" sz="2400"/>
              <a:t>p =__ ①__</a:t>
            </a:r>
            <a:endParaRPr lang="zh-CN" altLang="en-US" sz="2400"/>
          </a:p>
          <a:p>
            <a:r>
              <a:rPr lang="zh-CN" altLang="en-US" sz="2400"/>
              <a:t>n = 0</a:t>
            </a:r>
            <a:endParaRPr lang="zh-CN" altLang="en-US" sz="2400"/>
          </a:p>
          <a:p>
            <a:r>
              <a:rPr lang="zh-CN" altLang="en-US" sz="2400"/>
              <a:t>while p &lt; __②__:</a:t>
            </a:r>
            <a:endParaRPr lang="zh-CN" altLang="en-US" sz="2400"/>
          </a:p>
          <a:p>
            <a:r>
              <a:rPr lang="zh-CN" altLang="en-US" sz="2400"/>
              <a:t>    p+= p *__③__</a:t>
            </a:r>
            <a:endParaRPr lang="zh-CN" altLang="en-US" sz="2400"/>
          </a:p>
          <a:p>
            <a:r>
              <a:rPr lang="zh-CN" altLang="en-US" sz="2400"/>
              <a:t>    n+=1</a:t>
            </a:r>
            <a:endParaRPr lang="zh-CN" altLang="en-US" sz="2400"/>
          </a:p>
          <a:p>
            <a:r>
              <a:rPr lang="zh-CN" altLang="en-US" sz="2400"/>
              <a:t>print("n=",__ ④__)</a:t>
            </a:r>
            <a:endParaRPr lang="zh-CN" altLang="en-US" sz="2400"/>
          </a:p>
          <a:p>
            <a:r>
              <a:rPr lang="zh-CN" altLang="en-US" sz="2400"/>
              <a:t>input("运行完毕，请按回车键退出...")</a:t>
            </a:r>
            <a:endParaRPr lang="zh-CN" altLang="en-US"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61975" y="1013460"/>
            <a:ext cx="11303000" cy="4831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solidFill>
                  <a:srgbClr val="FF0000"/>
                </a:solidFill>
              </a:rPr>
              <a:t>#填空完善该程序：实现功能：尝试求解π的近似值</a:t>
            </a:r>
            <a:endParaRPr lang="zh-CN" altLang="en-US" sz="2800">
              <a:solidFill>
                <a:srgbClr val="FF0000"/>
              </a:solidFill>
            </a:endParaRPr>
          </a:p>
          <a:p>
            <a:r>
              <a:rPr lang="zh-CN" altLang="en-US" sz="2800">
                <a:solidFill>
                  <a:srgbClr val="FF0000"/>
                </a:solidFill>
              </a:rPr>
              <a:t>#（求解关系式为：pi/4=1-1/3+1/5-1/7+1/9-......）</a:t>
            </a:r>
            <a:endParaRPr lang="zh-CN" altLang="en-US" sz="2800"/>
          </a:p>
          <a:p>
            <a:endParaRPr lang="zh-CN" altLang="en-US" sz="2800"/>
          </a:p>
          <a:p>
            <a:r>
              <a:rPr lang="zh-CN" altLang="en-US" sz="2800"/>
              <a:t>sum,a,b,t=0.0,1,1.0,1.0   </a:t>
            </a:r>
            <a:r>
              <a:rPr lang="zh-CN" altLang="en-US" sz="2800">
                <a:solidFill>
                  <a:srgbClr val="FF0000"/>
                </a:solidFill>
              </a:rPr>
              <a:t>#给各参数依次赋值</a:t>
            </a:r>
            <a:endParaRPr lang="zh-CN" altLang="en-US" sz="2800">
              <a:solidFill>
                <a:srgbClr val="FF0000"/>
              </a:solidFill>
            </a:endParaRPr>
          </a:p>
          <a:p>
            <a:r>
              <a:rPr lang="zh-CN" altLang="en-US" sz="2800"/>
              <a:t>while b&lt;1000:</a:t>
            </a:r>
            <a:endParaRPr lang="zh-CN" altLang="en-US" sz="2800"/>
          </a:p>
          <a:p>
            <a:r>
              <a:rPr lang="zh-CN" altLang="en-US" sz="2800"/>
              <a:t>    sum=sum+__①__</a:t>
            </a:r>
            <a:endParaRPr lang="zh-CN" altLang="en-US" sz="2800"/>
          </a:p>
          <a:p>
            <a:r>
              <a:rPr lang="zh-CN" altLang="en-US" sz="2800"/>
              <a:t>    b=__②__</a:t>
            </a:r>
            <a:endParaRPr lang="zh-CN" altLang="en-US" sz="2800"/>
          </a:p>
          <a:p>
            <a:r>
              <a:rPr lang="zh-CN" altLang="en-US" sz="2800"/>
              <a:t>    a=__③__</a:t>
            </a:r>
            <a:endParaRPr lang="zh-CN" altLang="en-US" sz="2800"/>
          </a:p>
          <a:p>
            <a:r>
              <a:rPr lang="zh-CN" altLang="en-US" sz="2800"/>
              <a:t>    t=a/b</a:t>
            </a:r>
            <a:endParaRPr lang="zh-CN" altLang="en-US" sz="2800"/>
          </a:p>
          <a:p>
            <a:r>
              <a:rPr lang="zh-CN" altLang="en-US" sz="2800"/>
              <a:t>pi = __④__</a:t>
            </a:r>
            <a:endParaRPr lang="zh-CN" altLang="en-US" sz="2800"/>
          </a:p>
          <a:p>
            <a:r>
              <a:rPr lang="zh-CN" altLang="en-US" sz="2800"/>
              <a:t>print("pi的值是{:.20f}".format(pi))  </a:t>
            </a:r>
            <a:r>
              <a:rPr lang="zh-CN" altLang="en-US" sz="2800">
                <a:solidFill>
                  <a:srgbClr val="FF0000"/>
                </a:solidFill>
              </a:rPr>
              <a:t># 输出20位浮点型数值</a:t>
            </a:r>
            <a:endParaRPr lang="zh-CN" alt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149350" y="801370"/>
            <a:ext cx="1053465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/>
              <a:t>练习</a:t>
            </a:r>
            <a:r>
              <a:rPr lang="en-US" altLang="zh-CN" sz="2800"/>
              <a:t>1</a:t>
            </a:r>
            <a:r>
              <a:rPr lang="zh-CN" altLang="en-US" sz="2800"/>
              <a:t>：</a:t>
            </a:r>
            <a:endParaRPr lang="zh-CN" altLang="en-US" sz="2800"/>
          </a:p>
          <a:p>
            <a:r>
              <a:rPr lang="zh-CN" altLang="en-US" sz="2800"/>
              <a:t>        某公司2005年的总产值为2000万元，若总产值以每年5%的速度增长，多少年后总产值翻一倍？</a:t>
            </a:r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1215390" y="3141345"/>
            <a:ext cx="10534650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/>
              <a:t>练习</a:t>
            </a:r>
            <a:r>
              <a:rPr lang="en-US" altLang="zh-CN" sz="2800"/>
              <a:t>2</a:t>
            </a:r>
            <a:r>
              <a:rPr lang="zh-CN" altLang="en-US" sz="2800"/>
              <a:t>：</a:t>
            </a:r>
            <a:endParaRPr lang="zh-CN" altLang="en-US" sz="2800"/>
          </a:p>
          <a:p>
            <a:r>
              <a:rPr lang="zh-CN" altLang="en-US" sz="2800"/>
              <a:t>        </a:t>
            </a:r>
            <a:r>
              <a:rPr lang="zh-CN" altLang="en-US" sz="2800">
                <a:sym typeface="+mn-ea"/>
              </a:rPr>
              <a:t>使用键盘输入</a:t>
            </a:r>
            <a:r>
              <a:rPr lang="zh-CN" altLang="en-US" sz="2800"/>
              <a:t>一个正整数，计算并输出它的各位数字之和，并在屏幕上输出结果。</a:t>
            </a:r>
            <a:endParaRPr lang="zh-CN" altLang="en-US" sz="2800"/>
          </a:p>
          <a:p>
            <a:r>
              <a:rPr lang="zh-CN" altLang="en-US" sz="2800"/>
              <a:t>         如：输入123，则输出6。输入</a:t>
            </a:r>
            <a:r>
              <a:rPr lang="en-US" altLang="zh-CN" sz="2800"/>
              <a:t>1356</a:t>
            </a:r>
            <a:r>
              <a:rPr lang="zh-CN" altLang="en-US" sz="2800"/>
              <a:t>，则输出</a:t>
            </a:r>
            <a:r>
              <a:rPr lang="en-US" altLang="zh-CN" sz="2800"/>
              <a:t>15</a:t>
            </a:r>
            <a:r>
              <a:rPr lang="zh-CN" altLang="en-US" sz="2800"/>
              <a:t>。</a:t>
            </a:r>
            <a:endParaRPr lang="zh-CN" altLang="en-US" sz="280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SUBTYPE" val="v"/>
  <p:tag name="KSO_WM_TEMPLATE_CATEGORY" val="chip"/>
  <p:tag name="KSO_WM_TEMPLATE_INDEX" val="20222212"/>
  <p:tag name="KSO_WM_UNIT_TYPE" val="i"/>
  <p:tag name="KSO_WM_UNIT_INDEX" val="1"/>
  <p:tag name="KSO_WM_UNIT_ID" val="chip20222212_16*i*1"/>
  <p:tag name="KSO_WM_BEAUTIFY_FLAG" val="#wm#"/>
  <p:tag name="KSO_WM_TAG_VERSION" val="1.0"/>
  <p:tag name="KSO_WM_CHIP_GROUPID" val="6238221e0134f08651a19497"/>
  <p:tag name="KSO_WM_CHIP_XID" val="6238221ee1884268e2d032b8"/>
  <p:tag name="KSO_WM_UNIT_DEC_AREA_ID" val="b57b5d0af6564b3ba8df0a36defc3f74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2bb595398e694fd9802b6bff38f79817"/>
</p:tagLst>
</file>

<file path=ppt/tags/tag10.xml><?xml version="1.0" encoding="utf-8"?>
<p:tagLst xmlns:p="http://schemas.openxmlformats.org/presentationml/2006/main">
  <p:tag name="KSO_WM_UNIT_SUBTYPE" val="v"/>
  <p:tag name="KSO_WM_TEMPLATE_CATEGORY" val="chip"/>
  <p:tag name="KSO_WM_TEMPLATE_INDEX" val="20222212"/>
  <p:tag name="KSO_WM_UNIT_TYPE" val="i"/>
  <p:tag name="KSO_WM_UNIT_INDEX" val="1"/>
  <p:tag name="KSO_WM_UNIT_ID" val="chip20222212_2*i*1"/>
  <p:tag name="KSO_WM_BEAUTIFY_FLAG" val="#wm#"/>
  <p:tag name="KSO_WM_TAG_VERSION" val="1.0"/>
  <p:tag name="KSO_WM_CHIP_GROUPID" val="6238221e0134f08651a19497"/>
  <p:tag name="KSO_WM_CHIP_XID" val="6238221ee1884268e2d031a1"/>
  <p:tag name="KSO_WM_UNIT_DEC_AREA_ID" val="fe08951df7e8494dbe0c598331c9999d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57d25cae8f64765a18995c3592bae83"/>
</p:tagLst>
</file>

<file path=ppt/tags/tag100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01.xml><?xml version="1.0" encoding="utf-8"?>
<p:tagLst xmlns:p="http://schemas.openxmlformats.org/presentationml/2006/main">
  <p:tag name="KSO_WM_SLIDE_BACKGROUND_TYPE" val="leftRight"/>
  <p:tag name="KSO_WM_UNIT_TEXT_FILL_FORE_SCHEMECOLOR_INDEX_BRIGHTNESS" val="0.15"/>
  <p:tag name="KSO_WM_UNIT_TEXT_FILL_FORE_SCHEMECOLOR_INDEX" val="1"/>
  <p:tag name="KSO_WM_UNIT_TEXT_FILL_TYPE" val="1"/>
</p:tagLst>
</file>

<file path=ppt/tags/tag102.xml><?xml version="1.0" encoding="utf-8"?>
<p:tagLst xmlns:p="http://schemas.openxmlformats.org/presentationml/2006/main">
  <p:tag name="KSO_WM_SLIDE_BACKGROUND_TYPE" val="leftRight"/>
  <p:tag name="KSO_WM_UNIT_TEXT_FILL_FORE_SCHEMECOLOR_INDEX_BRIGHTNESS" val="0.15"/>
  <p:tag name="KSO_WM_UNIT_TEXT_FILL_FORE_SCHEMECOLOR_INDEX" val="1"/>
  <p:tag name="KSO_WM_UNIT_TEXT_FILL_TYPE" val="1"/>
</p:tagLst>
</file>

<file path=ppt/tags/tag103.xml><?xml version="1.0" encoding="utf-8"?>
<p:tagLst xmlns:p="http://schemas.openxmlformats.org/presentationml/2006/main">
  <p:tag name="KSO_WM_SLIDE_BACKGROUND_TYPE" val="leftRight"/>
  <p:tag name="KSO_WM_UNIT_TEXT_FILL_FORE_SCHEMECOLOR_INDEX_BRIGHTNESS" val="0.15"/>
  <p:tag name="KSO_WM_UNIT_TEXT_FILL_FORE_SCHEMECOLOR_INDEX" val="1"/>
  <p:tag name="KSO_WM_UNIT_TEXT_FILL_TYPE" val="1"/>
</p:tagLst>
</file>

<file path=ppt/tags/tag104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05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06.xml><?xml version="1.0" encoding="utf-8"?>
<p:tagLst xmlns:p="http://schemas.openxmlformats.org/presentationml/2006/main">
  <p:tag name="KSO_WM_UNIT_SUBTYPE" val="v"/>
  <p:tag name="KSO_WM_TEMPLATE_CATEGORY" val="chip"/>
  <p:tag name="KSO_WM_TEMPLATE_INDEX" val="20222212"/>
  <p:tag name="KSO_WM_UNIT_TYPE" val="i"/>
  <p:tag name="KSO_WM_UNIT_INDEX" val="1"/>
  <p:tag name="KSO_WM_UNIT_ID" val="chip20222212_2*i*1"/>
  <p:tag name="KSO_WM_BEAUTIFY_FLAG" val="#wm#"/>
  <p:tag name="KSO_WM_TAG_VERSION" val="1.0"/>
  <p:tag name="KSO_WM_CHIP_GROUPID" val="6238221e0134f08651a19497"/>
  <p:tag name="KSO_WM_CHIP_XID" val="6238221ee1884268e2d031a1"/>
  <p:tag name="KSO_WM_UNIT_DEC_AREA_ID" val="a9db6aefede44b718e114f47eee13a4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4f4cbadccc5a4f8b9444525f533d2deb"/>
  <p:tag name="KSO_WM_SLIDE_BACKGROUND_TYPE" val="topBottom"/>
</p:tagLst>
</file>

<file path=ppt/tags/tag1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530_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530"/>
  <p:tag name="KSO_WM_CHIP_GROUPID" val="61837baba6a891b1f9db06a8"/>
  <p:tag name="KSO_WM_CHIP_XID" val="618b7b1e18adb49c6c1f2946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8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09.xml><?xml version="1.0" encoding="utf-8"?>
<p:tagLst xmlns:p="http://schemas.openxmlformats.org/presentationml/2006/main">
  <p:tag name="KSO_WM_SLIDE_BACKGROUND_TYPE" val="topBottom"/>
  <p:tag name="KSO_WM_UNIT_TEXT_FILL_FORE_SCHEMECOLOR_INDEX_BRIGHTNESS" val="0.15"/>
  <p:tag name="KSO_WM_UNIT_TEXT_FILL_FORE_SCHEMECOLOR_INDEX" val="1"/>
  <p:tag name="KSO_WM_UNIT_TEXT_FILL_TYPE" val="1"/>
</p:tagLst>
</file>

<file path=ppt/tags/tag11.xml><?xml version="1.0" encoding="utf-8"?>
<p:tagLst xmlns:p="http://schemas.openxmlformats.org/presentationml/2006/main">
  <p:tag name="KSO_WM_UNIT_SUBTYPE" val="w"/>
  <p:tag name="KSO_WM_TEMPLATE_CATEGORY" val="chip"/>
  <p:tag name="KSO_WM_TEMPLATE_INDEX" val="20222212"/>
  <p:tag name="KSO_WM_UNIT_TYPE" val="i"/>
  <p:tag name="KSO_WM_UNIT_INDEX" val="1"/>
  <p:tag name="KSO_WM_UNIT_ID" val="chip20222212_3*i*1"/>
  <p:tag name="KSO_WM_BEAUTIFY_FLAG" val="#wm#"/>
  <p:tag name="KSO_WM_TAG_VERSION" val="1.0"/>
  <p:tag name="KSO_WM_CHIP_GROUPID" val="6238221e0134f08651a19497"/>
  <p:tag name="KSO_WM_CHIP_XID" val="6238221ee1884268e2d03195"/>
  <p:tag name="KSO_WM_UNIT_DEC_AREA_ID" val="f284a92517a240e095f76eb0e83fa51c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c051d8149d7d498f81e0939e6e6f9d69"/>
</p:tagLst>
</file>

<file path=ppt/tags/tag110.xml><?xml version="1.0" encoding="utf-8"?>
<p:tagLst xmlns:p="http://schemas.openxmlformats.org/presentationml/2006/main">
  <p:tag name="KSO_WM_SLIDE_BACKGROUND_TYPE" val="topBottom"/>
  <p:tag name="KSO_WM_UNIT_TEXT_FILL_FORE_SCHEMECOLOR_INDEX_BRIGHTNESS" val="0.15"/>
  <p:tag name="KSO_WM_UNIT_TEXT_FILL_FORE_SCHEMECOLOR_INDEX" val="1"/>
  <p:tag name="KSO_WM_UNIT_TEXT_FILL_TYPE" val="1"/>
</p:tagLst>
</file>

<file path=ppt/tags/tag111.xml><?xml version="1.0" encoding="utf-8"?>
<p:tagLst xmlns:p="http://schemas.openxmlformats.org/presentationml/2006/main">
  <p:tag name="KSO_WM_SLIDE_BACKGROUND_TYPE" val="topBottom"/>
  <p:tag name="KSO_WM_UNIT_TEXT_FILL_FORE_SCHEMECOLOR_INDEX_BRIGHTNESS" val="0.15"/>
  <p:tag name="KSO_WM_UNIT_TEXT_FILL_FORE_SCHEMECOLOR_INDEX" val="1"/>
  <p:tag name="KSO_WM_UNIT_TEXT_FILL_TYPE" val="1"/>
</p:tagLst>
</file>

<file path=ppt/tags/tag112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13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14.xml><?xml version="1.0" encoding="utf-8"?>
<p:tagLst xmlns:p="http://schemas.openxmlformats.org/presentationml/2006/main">
  <p:tag name="KSO_WM_UNIT_SUBTYPE" val="v"/>
  <p:tag name="KSO_WM_TEMPLATE_CATEGORY" val="chip"/>
  <p:tag name="KSO_WM_TEMPLATE_INDEX" val="20222212"/>
  <p:tag name="KSO_WM_UNIT_TYPE" val="i"/>
  <p:tag name="KSO_WM_UNIT_INDEX" val="1"/>
  <p:tag name="KSO_WM_UNIT_ID" val="chip20222212_2*i*1"/>
  <p:tag name="KSO_WM_BEAUTIFY_FLAG" val="#wm#"/>
  <p:tag name="KSO_WM_TAG_VERSION" val="1.0"/>
  <p:tag name="KSO_WM_CHIP_GROUPID" val="6238221e0134f08651a19497"/>
  <p:tag name="KSO_WM_CHIP_XID" val="6238221ee1884268e2d031a1"/>
  <p:tag name="KSO_WM_UNIT_DEC_AREA_ID" val="ac697b63132b422585ba82b0e324f90e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7592417cd5b24df49ccce13ea73373b2"/>
  <p:tag name="KSO_WM_SLIDE_BACKGROUND_TYPE" val="bottomTop"/>
</p:tagLst>
</file>

<file path=ppt/tags/tag1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522_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522"/>
  <p:tag name="KSO_WM_CHIP_GROUPID" val="61837b50a6a891b1f9db06a2"/>
  <p:tag name="KSO_WM_CHIP_XID" val="618b765618adb49c6c1f28a2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16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117.xml><?xml version="1.0" encoding="utf-8"?>
<p:tagLst xmlns:p="http://schemas.openxmlformats.org/presentationml/2006/main">
  <p:tag name="KSO_WM_SLIDE_BACKGROUND_TYPE" val="bottomTop"/>
  <p:tag name="KSO_WM_UNIT_TEXT_FILL_FORE_SCHEMECOLOR_INDEX_BRIGHTNESS" val="0.15"/>
  <p:tag name="KSO_WM_UNIT_TEXT_FILL_FORE_SCHEMECOLOR_INDEX" val="1"/>
  <p:tag name="KSO_WM_UNIT_TEXT_FILL_TYPE" val="1"/>
</p:tagLst>
</file>

<file path=ppt/tags/tag118.xml><?xml version="1.0" encoding="utf-8"?>
<p:tagLst xmlns:p="http://schemas.openxmlformats.org/presentationml/2006/main">
  <p:tag name="KSO_WM_SLIDE_BACKGROUND_TYPE" val="bottomTop"/>
  <p:tag name="KSO_WM_UNIT_TEXT_FILL_FORE_SCHEMECOLOR_INDEX_BRIGHTNESS" val="0.15"/>
  <p:tag name="KSO_WM_UNIT_TEXT_FILL_FORE_SCHEMECOLOR_INDEX" val="1"/>
  <p:tag name="KSO_WM_UNIT_TEXT_FILL_TYPE" val="1"/>
</p:tagLst>
</file>

<file path=ppt/tags/tag119.xml><?xml version="1.0" encoding="utf-8"?>
<p:tagLst xmlns:p="http://schemas.openxmlformats.org/presentationml/2006/main">
  <p:tag name="KSO_WM_SLIDE_BACKGROUND_TYPE" val="bottomTop"/>
  <p:tag name="KSO_WM_UNIT_TEXT_FILL_FORE_SCHEMECOLOR_INDEX_BRIGHTNESS" val="0.15"/>
  <p:tag name="KSO_WM_UNIT_TEXT_FILL_FORE_SCHEMECOLOR_INDEX" val="1"/>
  <p:tag name="KSO_WM_UNIT_TEXT_FILL_TYPE" val="1"/>
</p:tagLst>
</file>

<file path=ppt/tags/tag1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0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121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122.xml><?xml version="1.0" encoding="utf-8"?>
<p:tagLst xmlns:p="http://schemas.openxmlformats.org/presentationml/2006/main">
  <p:tag name="KSO_WM_UNIT_SUBTYPE" val="v"/>
  <p:tag name="KSO_WM_TEMPLATE_CATEGORY" val="chip"/>
  <p:tag name="KSO_WM_TEMPLATE_INDEX" val="20222212"/>
  <p:tag name="KSO_WM_UNIT_TYPE" val="i"/>
  <p:tag name="KSO_WM_UNIT_INDEX" val="1"/>
  <p:tag name="KSO_WM_UNIT_ID" val="chip20222212_2*i*1"/>
  <p:tag name="KSO_WM_BEAUTIFY_FLAG" val="#wm#"/>
  <p:tag name="KSO_WM_TAG_VERSION" val="1.0"/>
  <p:tag name="KSO_WM_CHIP_GROUPID" val="6238221e0134f08651a19497"/>
  <p:tag name="KSO_WM_CHIP_XID" val="6238221ee1884268e2d031a1"/>
  <p:tag name="KSO_WM_UNIT_DEC_AREA_ID" val="f439598ead8f41f1a9af9d341e70e161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158b474c72514f689353bd5a9b810091"/>
  <p:tag name="KSO_WM_SLIDE_BACKGROUND_TYPE" val="navigation"/>
</p:tagLst>
</file>

<file path=ppt/tags/tag12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530_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530"/>
  <p:tag name="KSO_WM_CHIP_GROUPID" val="61837baba6a891b1f9db06a8"/>
  <p:tag name="KSO_WM_CHIP_XID" val="618b7b1e18adb49c6c1f2948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4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25.xml><?xml version="1.0" encoding="utf-8"?>
<p:tagLst xmlns:p="http://schemas.openxmlformats.org/presentationml/2006/main">
  <p:tag name="KSO_WM_SLIDE_BACKGROUND_TYPE" val="navigation"/>
  <p:tag name="KSO_WM_UNIT_TEXT_FILL_FORE_SCHEMECOLOR_INDEX_BRIGHTNESS" val="0.15"/>
  <p:tag name="KSO_WM_UNIT_TEXT_FILL_FORE_SCHEMECOLOR_INDEX" val="1"/>
  <p:tag name="KSO_WM_UNIT_TEXT_FILL_TYPE" val="1"/>
</p:tagLst>
</file>

<file path=ppt/tags/tag126.xml><?xml version="1.0" encoding="utf-8"?>
<p:tagLst xmlns:p="http://schemas.openxmlformats.org/presentationml/2006/main">
  <p:tag name="KSO_WM_SLIDE_BACKGROUND_TYPE" val="navigation"/>
  <p:tag name="KSO_WM_UNIT_TEXT_FILL_FORE_SCHEMECOLOR_INDEX_BRIGHTNESS" val="0.15"/>
  <p:tag name="KSO_WM_UNIT_TEXT_FILL_FORE_SCHEMECOLOR_INDEX" val="1"/>
  <p:tag name="KSO_WM_UNIT_TEXT_FILL_TYPE" val="1"/>
</p:tagLst>
</file>

<file path=ppt/tags/tag127.xml><?xml version="1.0" encoding="utf-8"?>
<p:tagLst xmlns:p="http://schemas.openxmlformats.org/presentationml/2006/main">
  <p:tag name="KSO_WM_SLIDE_BACKGROUND_TYPE" val="navigation"/>
  <p:tag name="KSO_WM_UNIT_TEXT_FILL_FORE_SCHEMECOLOR_INDEX_BRIGHTNESS" val="0.15"/>
  <p:tag name="KSO_WM_UNIT_TEXT_FILL_FORE_SCHEMECOLOR_INDEX" val="1"/>
  <p:tag name="KSO_WM_UNIT_TEXT_FILL_TYPE" val="1"/>
</p:tagLst>
</file>

<file path=ppt/tags/tag128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29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0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31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32.xml><?xml version="1.0" encoding="utf-8"?>
<p:tagLst xmlns:p="http://schemas.openxmlformats.org/presentationml/2006/main">
  <p:tag name="KSO_WM_UNIT_SUBTYPE" val="v"/>
  <p:tag name="KSO_WM_TEMPLATE_CATEGORY" val="chip"/>
  <p:tag name="KSO_WM_TEMPLATE_INDEX" val="20222212"/>
  <p:tag name="KSO_WM_UNIT_TYPE" val="i"/>
  <p:tag name="KSO_WM_UNIT_INDEX" val="1"/>
  <p:tag name="KSO_WM_UNIT_ID" val="chip20222212_2*i*1"/>
  <p:tag name="KSO_WM_BEAUTIFY_FLAG" val="#wm#"/>
  <p:tag name="KSO_WM_TAG_VERSION" val="1.0"/>
  <p:tag name="KSO_WM_CHIP_GROUPID" val="6238221e0134f08651a19497"/>
  <p:tag name="KSO_WM_CHIP_XID" val="6238221ee1884268e2d031a1"/>
  <p:tag name="KSO_WM_UNIT_DEC_AREA_ID" val="b3cb8b79bf744f718eddf23cd060799f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a2e6ac8a5c5b413fa126c743a2aef8eb"/>
  <p:tag name="KSO_WM_SLIDE_BACKGROUND_TYPE" val="belt"/>
</p:tagLst>
</file>

<file path=ppt/tags/tag13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529_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529"/>
  <p:tag name="KSO_WM_CHIP_GROUPID" val="618359f9a6a891b1f9db065d"/>
  <p:tag name="KSO_WM_CHIP_XID" val="618b78ee18adb49c6c1f28f6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34.xml><?xml version="1.0" encoding="utf-8"?>
<p:tagLst xmlns:p="http://schemas.openxmlformats.org/presentationml/2006/main"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135.xml><?xml version="1.0" encoding="utf-8"?>
<p:tagLst xmlns:p="http://schemas.openxmlformats.org/presentationml/2006/main">
  <p:tag name="KSO_WM_SLIDE_BACKGROUND_TYPE" val="belt"/>
  <p:tag name="KSO_WM_UNIT_TEXT_FILL_FORE_SCHEMECOLOR_INDEX_BRIGHTNESS" val="0.15"/>
  <p:tag name="KSO_WM_UNIT_TEXT_FILL_FORE_SCHEMECOLOR_INDEX" val="1"/>
  <p:tag name="KSO_WM_UNIT_TEXT_FILL_TYPE" val="1"/>
</p:tagLst>
</file>

<file path=ppt/tags/tag136.xml><?xml version="1.0" encoding="utf-8"?>
<p:tagLst xmlns:p="http://schemas.openxmlformats.org/presentationml/2006/main">
  <p:tag name="KSO_WM_SLIDE_BACKGROUND_TYPE" val="belt"/>
  <p:tag name="KSO_WM_UNIT_TEXT_FILL_FORE_SCHEMECOLOR_INDEX_BRIGHTNESS" val="0.15"/>
  <p:tag name="KSO_WM_UNIT_TEXT_FILL_FORE_SCHEMECOLOR_INDEX" val="1"/>
  <p:tag name="KSO_WM_UNIT_TEXT_FILL_TYPE" val="1"/>
</p:tagLst>
</file>

<file path=ppt/tags/tag137.xml><?xml version="1.0" encoding="utf-8"?>
<p:tagLst xmlns:p="http://schemas.openxmlformats.org/presentationml/2006/main">
  <p:tag name="KSO_WM_SLIDE_BACKGROUND_TYPE" val="belt"/>
  <p:tag name="KSO_WM_UNIT_TEXT_FILL_FORE_SCHEMECOLOR_INDEX_BRIGHTNESS" val="0.15"/>
  <p:tag name="KSO_WM_UNIT_TEXT_FILL_FORE_SCHEMECOLOR_INDEX" val="1"/>
  <p:tag name="KSO_WM_UNIT_TEXT_FILL_TYPE" val="1"/>
</p:tagLst>
</file>

<file path=ppt/tags/tag138.xml><?xml version="1.0" encoding="utf-8"?>
<p:tagLst xmlns:p="http://schemas.openxmlformats.org/presentationml/2006/main"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13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TEMPLATE_CATEGORY" val="custom"/>
  <p:tag name="KSO_WM_TEMPLATE_INDEX" val="20222212"/>
</p:tagLst>
</file>

<file path=ppt/tags/tag14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14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TEMPLATE_CATEGORY" val="custom"/>
  <p:tag name="KSO_WM_TEMPLATE_INDEX" val="20222212"/>
</p:tagLst>
</file>

<file path=ppt/tags/tag14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4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22212"/>
  <p:tag name="KSO_WM_CHIP_COLORING" val="1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22212_1*i*1"/>
  <p:tag name="KSO_WM_TEMPLATE_CATEGORY" val="custom"/>
  <p:tag name="KSO_WM_TEMPLATE_INDEX" val="20222212"/>
  <p:tag name="KSO_WM_UNIT_LAYERLEVEL" val="1"/>
  <p:tag name="KSO_WM_TAG_VERSION" val="1.0"/>
  <p:tag name="KSO_WM_BEAUTIFY_FLAG" val="#wm#"/>
  <p:tag name="KSO_WM_UNIT_BLOCK" val="0"/>
  <p:tag name="KSO_WM_UNIT_SM_LIMIT_TYPE" val="3"/>
  <p:tag name="KSO_WM_UNIT_DEC_AREA_ID" val="9a0dc5dfa17e44ba8afddc124ddcb864"/>
  <p:tag name="KSO_WM_UNIT_DECORATE_INFO" val="{&quot;DecorateInfoH&quot;:{&quot;IsAbs&quot;:true},&quot;DecorateInfoW&quot;:{&quot;IsAbs&quot;:false},&quot;DecorateInfoX&quot;:{&quot;IsAbs&quot;:true,&quot;Pos&quot;:0},&quot;DecorateInfoY&quot;:{&quot;IsAbs&quot;:true,&quot;Pos&quot;:0},&quot;ReferentInfo&quot;:{&quot;Id&quot;:&quot;45a25197527d41dbb33130aaa3f72cbd&quot;,&quot;X&quot;:{&quot;Pos&quot;:0},&quot;Y&quot;:{&quot;Pos&quot;:2}},&quot;whChangeMode&quot;:0}"/>
  <p:tag name="KSO_WM_CHIP_GROUPID" val="612df728eaa89fd2fb383605"/>
  <p:tag name="KSO_WM_CHIP_XID" val="612df728eaa89fd2fb383606"/>
  <p:tag name="KSO_WM_CHIP_FILLAREA_FILL_RULE" val="{&quot;fill_align&quot;:&quot;lm&quot;,&quot;fill_mode&quot;:&quot;fix&quot;,&quot;sacle_strategy&quot;:&quot;smart&quot;}"/>
  <p:tag name="KSO_WM_UNIT_DEC_SUPPORTCHANGEPIC" val="0"/>
  <p:tag name="KSO_WM_UNIT_DEC_CHANGEPICRESERVED" val="0"/>
  <p:tag name="KSO_WM_ASSEMBLE_CHIP_INDEX" val="5430f72389074ca28cd2a6def3ebf171"/>
  <p:tag name="KSO_WM_UNIT_LINE_FORE_SCHEMECOLOR_INDEX_BRIGHTNESS" val="0"/>
  <p:tag name="KSO_WM_UNIT_LINE_FORE_SCHEMECOLOR_INDEX" val="5"/>
  <p:tag name="KSO_WM_UNIT_LINE_FILL_TYPE" val="2"/>
</p:tagLst>
</file>

<file path=ppt/tags/tag146.xml><?xml version="1.0" encoding="utf-8"?>
<p:tagLst xmlns:p="http://schemas.openxmlformats.org/presentationml/2006/main">
  <p:tag name="KSO_WM_UNIT_ISCONTENTSTITLE" val="0"/>
  <p:tag name="KSO_WM_UNIT_ISNUMDGMTITLE" val="0"/>
  <p:tag name="KSO_WM_UNIT_PRESET_TEXT" val="劳动最光荣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2212_1*a*1"/>
  <p:tag name="KSO_WM_TEMPLATE_CATEGORY" val="custom"/>
  <p:tag name="KSO_WM_TEMPLATE_INDEX" val="20222212"/>
  <p:tag name="KSO_WM_UNIT_LAYERLEVEL" val="1"/>
  <p:tag name="KSO_WM_TAG_VERSION" val="1.0"/>
  <p:tag name="KSO_WM_BEAUTIFY_FLAG" val="#wm#"/>
  <p:tag name="KSO_WM_UNIT_BLOCK" val="0"/>
  <p:tag name="KSO_WM_UNIT_DEC_AREA_ID" val="45a25197527d41dbb33130aaa3f72cbd"/>
  <p:tag name="KSO_WM_UNIT_DEFAULT_FONT" val="66;80;2"/>
  <p:tag name="KSO_WM_CHIP_GROUPID" val="612df728eaa89fd2fb383605"/>
  <p:tag name="KSO_WM_CHIP_XID" val="612df728eaa89fd2fb383606"/>
  <p:tag name="KSO_WM_CHIP_FILLAREA_FILL_RULE" val="{&quot;fill_align&quot;:&quot;lm&quot;,&quot;fill_mode&quot;:&quot;fix&quot;,&quot;sacle_strategy&quot;:&quot;smart&quot;}"/>
  <p:tag name="KSO_WM_ASSEMBLE_CHIP_INDEX" val="5430f72389074ca28cd2a6def3ebf171"/>
  <p:tag name="KSO_WM_UNIT_TEXT_FILL_FORE_SCHEMECOLOR_INDEX_BRIGHTNESS" val="0.15"/>
  <p:tag name="KSO_WM_UNIT_TEXT_FILL_FORE_SCHEMECOLOR_INDEX" val="13"/>
  <p:tag name="KSO_WM_UNIT_TEXT_FILL_TYPE" val="1"/>
</p:tagLst>
</file>

<file path=ppt/tags/tag147.xml><?xml version="1.0" encoding="utf-8"?>
<p:tagLst xmlns:p="http://schemas.openxmlformats.org/presentationml/2006/main">
  <p:tag name="KSO_WM_UNIT_ISCONTENTSTITLE" val="0"/>
  <p:tag name="KSO_WM_UNIT_ISNUMDGMTITLE" val="0"/>
  <p:tag name="KSO_WM_UNIT_PRESET_TEXT" val="点击此处添加副标题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22212_1*b*1"/>
  <p:tag name="KSO_WM_TEMPLATE_CATEGORY" val="custom"/>
  <p:tag name="KSO_WM_TEMPLATE_INDEX" val="20222212"/>
  <p:tag name="KSO_WM_UNIT_LAYERLEVEL" val="1"/>
  <p:tag name="KSO_WM_TAG_VERSION" val="1.0"/>
  <p:tag name="KSO_WM_BEAUTIFY_FLAG" val="#wm#"/>
  <p:tag name="KSO_WM_UNIT_BLOCK" val="0"/>
  <p:tag name="KSO_WM_UNIT_DEC_AREA_ID" val="722f7c7f1c7d453685716fc9fae9d96d"/>
  <p:tag name="KSO_WM_UNIT_DEFAULT_FONT" val="20;24;2"/>
  <p:tag name="KSO_WM_CHIP_GROUPID" val="612df728eaa89fd2fb383605"/>
  <p:tag name="KSO_WM_CHIP_XID" val="612df728eaa89fd2fb383606"/>
  <p:tag name="KSO_WM_CHIP_FILLAREA_FILL_RULE" val="{&quot;fill_align&quot;:&quot;lm&quot;,&quot;fill_mode&quot;:&quot;fix&quot;,&quot;sacle_strategy&quot;:&quot;smart&quot;}"/>
  <p:tag name="KSO_WM_ASSEMBLE_CHIP_INDEX" val="5430f72389074ca28cd2a6def3ebf171"/>
  <p:tag name="KSO_WM_UNIT_TEXT_FILL_FORE_SCHEMECOLOR_INDEX_BRIGHTNESS" val="0.15"/>
  <p:tag name="KSO_WM_UNIT_TEXT_FILL_FORE_SCHEMECOLOR_INDEX" val="13"/>
  <p:tag name="KSO_WM_UNIT_TEXT_FILL_TYPE" val="1"/>
</p:tagLst>
</file>

<file path=ppt/tags/tag148.xml><?xml version="1.0" encoding="utf-8"?>
<p:tagLst xmlns:p="http://schemas.openxmlformats.org/presentationml/2006/main">
  <p:tag name="KSO_WM_TEMPLATE_THUMBS_INDEX" val="1、2、3、7、12、18"/>
  <p:tag name="KSO_WM_TEMPLATE_CATEGORY" val="custom"/>
  <p:tag name="KSO_WM_TEMPLATE_INDEX" val="20222212"/>
  <p:tag name="KSO_WM_TAG_VERSION" val="1.0"/>
  <p:tag name="KSO_WM_SLIDE_ID" val="custom20222212_1"/>
  <p:tag name="KSO_WM_SLIDE_INDEX" val="1"/>
  <p:tag name="KSO_WM_SLIDE_ITEM_CNT" val="0"/>
  <p:tag name="KSO_WM_SLIDE_LAYOUT" val="a_b_f"/>
  <p:tag name="KSO_WM_SLIDE_LAYOUT_CNT" val="1_1_2"/>
  <p:tag name="KSO_WM_SLIDE_TYPE" val="title"/>
  <p:tag name="KSO_WM_BEAUTIFY_FLAG" val="#wm#"/>
  <p:tag name="KSO_WM_TEMPLATE_SUBCATEGORY" val="21"/>
  <p:tag name="KSO_WM_TEMPLATE_MASTER_TYPE" val="1"/>
  <p:tag name="KSO_WM_TEMPLATE_COLOR_TYPE" val="1"/>
  <p:tag name="KSO_WM_CHIP_INFOS" val="{&quot;type&quot;:0,&quot;layout_type&quot;:&quot;1_NF_RC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,&quot;扁平风&quot;,&quot;手绘风&quot;,&quot;立体风&quot;,&quot;炫酷&quot;,&quot;复古风&quot;,&quot;科技风&quot;,&quot;水彩风&quot;,&quot;ios风&quot;,&quot;快闪&quot;,&quot;波普风&quot;,&quot;孟菲斯&quot;,&quot;蒸汽波&quot;,&quot;MBE&quot;,&quot;剪纸风&quot;,&quot;酸性风&quot;,&quot;像素风&quot;,&quot;涂鸦风&quot;,&quot;实景&quot;]},&quot;slide_type&quot;:[&quot;title&quot;,&quot;sectionTitle&quot;,&quot;contents&quot;,&quot;endPage&quot;],&quot;useType&quot;:[&quot;ppt&quot;]}"/>
  <p:tag name="KSO_WM_CHIP_FILLPROP" val="[[{&quot;text_align&quot;:&quot;lm&quot;,&quot;text_direction&quot;:&quot;horizontal&quot;,&quot;support_big_font&quot;:false,&quot;picture_toward&quot;:0,&quot;picture_dockside&quot;:[],&quot;fill_id&quot;:&quot;90fcafec96db4c2892e951b073d2793a&quot;,&quot;fill_align&quot;:&quot;lm&quot;,&quot;chip_types&quot;:[&quot;header&quot;,&quot;wordpuzzle&quot;]}],[{&quot;text_align&quot;:&quot;cm&quot;,&quot;text_direction&quot;:&quot;vertical&quot;,&quot;support_big_font&quot;:false,&quot;picture_toward&quot;:0,&quot;picture_dockside&quot;:[],&quot;fill_id&quot;:&quot;90fcafec96db4c2892e951b073d2793a&quot;,&quot;fill_align&quot;:&quot;rm&quot;,&quot;chip_types&quot;:[&quot;diagram&quot;,&quot;header&quot;]}],[{&quot;text_align&quot;:&quot;rm&quot;,&quot;text_direction&quot;:&quot;horizontal&quot;,&quot;support_big_font&quot;:false,&quot;picture_toward&quot;:0,&quot;picture_dockside&quot;:[],&quot;fill_id&quot;:&quot;90fcafec96db4c2892e951b073d2793a&quot;,&quot;fill_align&quot;:&quot;cm&quot;,&quot;chip_types&quot;:[&quot;header&quot;]}],[{&quot;text_align&quot;:&quot;rm&quot;,&quot;text_direction&quot;:&quot;horizontal&quot;,&quot;support_big_font&quot;:false,&quot;picture_toward&quot;:0,&quot;picture_dockside&quot;:[],&quot;fill_id&quot;:&quot;90fcafec96db4c2892e951b073d2793a&quot;,&quot;fill_align&quot;:&quot;rm&quot;,&quot;chip_types&quot;:[&quot;header&quot;]}]]"/>
  <p:tag name="KSO_WM_CHIP_DECFILLPROP" val="[]"/>
  <p:tag name="KSO_WM_CHIP_XID" val="6130991cc37455bdf62aa2ec"/>
  <p:tag name="KSO_WM_CHIP_GROUPID" val="6130991cc37455bdf62aa2eb"/>
  <p:tag name="KSO_WM_SLIDE_LAYOUT_INFO" val="{&quot;id&quot;:&quot;2022-03-30T16:32:48&quot;,&quot;margin&quot;:{&quot;bottom&quot;:2.108290672302246,&quot;left&quot;:16.933330535888672,&quot;right&quot;:2.637017011642456,&quot;top&quot;:2.1303341388702393},&quot;type&quot;:0}"/>
  <p:tag name="KSO_WM_SLIDE_BK_DARK_LIGHT" val="2"/>
  <p:tag name="KSO_WM_SLIDE_BACKGROUND_TYPE" val="general"/>
  <p:tag name="KSO_WM_SLIDE_SUPPORT_FEATURE_TYPE" val="0"/>
  <p:tag name="KSO_WM_TEMPLATE_MASTER_THUMB_INDEX" val="13"/>
  <p:tag name="KSO_WM_CHIP_COLORING" val="1"/>
  <p:tag name="KSO_WM_SLIDE_SUBTYPE" val="pureTxt"/>
  <p:tag name="KSO_WM_TEMPLATE_ASSEMBLE_XID" val="624415a4108f36499fefaa88"/>
  <p:tag name="KSO_WM_TEMPLATE_ASSEMBLE_GROUPID" val="624415a4108f36499fefaa88"/>
</p:tagLst>
</file>

<file path=ppt/tags/tag149.xml><?xml version="1.0" encoding="utf-8"?>
<p:tagLst xmlns:p="http://schemas.openxmlformats.org/presentationml/2006/main">
  <p:tag name="KSO_WM_UNIT_SUBTYPE" val="v"/>
  <p:tag name="KSO_WM_TEMPLATE_CATEGORY" val="chip"/>
  <p:tag name="KSO_WM_TEMPLATE_INDEX" val="20222212"/>
  <p:tag name="KSO_WM_UNIT_TYPE" val="i"/>
  <p:tag name="KSO_WM_UNIT_INDEX" val="1"/>
  <p:tag name="KSO_WM_UNIT_ID" val="chip20222212_2*i*1"/>
  <p:tag name="KSO_WM_BEAUTIFY_FLAG" val="#wm#"/>
  <p:tag name="KSO_WM_TAG_VERSION" val="1.0"/>
  <p:tag name="KSO_WM_CHIP_GROUPID" val="6238221e0134f08651a19497"/>
  <p:tag name="KSO_WM_CHIP_XID" val="6238221ee1884268e2d031a1"/>
  <p:tag name="KSO_WM_UNIT_DEC_AREA_ID" val="fe08951df7e8494dbe0c598331c9999d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57d25cae8f64765a18995c3592bae83"/>
  <p:tag name="KSO_WM_SLIDE_BACKGROUND_TYPE" val="general"/>
  <p:tag name="WM_BEAUTIFY_SHAPE_IDENTITY" val="{5afc0269-946d-4730-9712-7c8b19ecbf59}"/>
</p:tagLst>
</file>

<file path=ppt/tags/tag15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150.xml><?xml version="1.0" encoding="utf-8"?>
<p:tagLst xmlns:p="http://schemas.openxmlformats.org/presentationml/2006/main">
  <p:tag name="KSO_WM_UNIT_SUBTYPE" val="w"/>
  <p:tag name="KSO_WM_TEMPLATE_CATEGORY" val="chip"/>
  <p:tag name="KSO_WM_TEMPLATE_INDEX" val="20222212"/>
  <p:tag name="KSO_WM_UNIT_TYPE" val="i"/>
  <p:tag name="KSO_WM_UNIT_INDEX" val="1"/>
  <p:tag name="KSO_WM_UNIT_ID" val="chip20222212_3*i*1"/>
  <p:tag name="KSO_WM_BEAUTIFY_FLAG" val="#wm#"/>
  <p:tag name="KSO_WM_TAG_VERSION" val="1.0"/>
  <p:tag name="KSO_WM_CHIP_GROUPID" val="6238221e0134f08651a19497"/>
  <p:tag name="KSO_WM_CHIP_XID" val="6238221ee1884268e2d03195"/>
  <p:tag name="KSO_WM_UNIT_DEC_AREA_ID" val="f284a92517a240e095f76eb0e83fa51c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c051d8149d7d498f81e0939e6e6f9d69"/>
  <p:tag name="KSO_WM_SLIDE_BACKGROUND_TYPE" val="general"/>
  <p:tag name="WM_BEAUTIFY_SHAPE_IDENTITY" val="{5a1a1b3a-3b6e-4861-b936-907bdd77b08f}"/>
</p:tagLst>
</file>

<file path=ppt/tags/tag15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207_15*i*71"/>
  <p:tag name="KSO_WM_TEMPLATE_CATEGORY" val="custom"/>
  <p:tag name="KSO_WM_TEMPLATE_INDEX" val="160207"/>
</p:tagLst>
</file>

<file path=ppt/tags/tag15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36"/>
  <p:tag name="KSO_WM_UNIT_ID" val="custom160207_15*l_i*1_36"/>
  <p:tag name="KSO_WM_UNIT_CLEAR" val="1"/>
  <p:tag name="KSO_WM_UNIT_LAYERLEVEL" val="1_1"/>
  <p:tag name="KSO_WM_DIAGRAM_GROUP_CODE" val="l1-2"/>
  <p:tag name="KSO_WM_UNIT_USESOURCEFORMAT_APPLY" val="1"/>
  <p:tag name="KSO_WM_UNIT_FILL_FORE_SCHEMECOLOR_INDEX_BRIGHTNESS" val="0"/>
  <p:tag name="KSO_WM_UNIT_FILL_FORE_SCHEMECOLOR_INDEX" val="7"/>
  <p:tag name="KSO_WM_UNIT_FILL_TYPE" val="1"/>
</p:tagLst>
</file>

<file path=ppt/tags/tag15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37"/>
  <p:tag name="KSO_WM_UNIT_ID" val="custom160207_15*l_i*1_37"/>
  <p:tag name="KSO_WM_UNIT_CLEAR" val="1"/>
  <p:tag name="KSO_WM_UNIT_LAYERLEVEL" val="1_1"/>
  <p:tag name="KSO_WM_DIAGRAM_GROUP_CODE" val="l1-2"/>
  <p:tag name="KSO_WM_UNIT_USESOURCEFORMAT_APPLY" val="1"/>
</p:tagLst>
</file>

<file path=ppt/tags/tag15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38"/>
  <p:tag name="KSO_WM_UNIT_ID" val="custom160207_15*l_i*1_38"/>
  <p:tag name="KSO_WM_UNIT_CLEAR" val="1"/>
  <p:tag name="KSO_WM_UNIT_LAYERLEVEL" val="1_1"/>
  <p:tag name="KSO_WM_DIAGRAM_GROUP_CODE" val="l1-2"/>
  <p:tag name="KSO_WM_UNIT_USESOURCEFORMAT_APPLY" val="1"/>
</p:tagLst>
</file>

<file path=ppt/tags/tag15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39"/>
  <p:tag name="KSO_WM_UNIT_ID" val="custom160207_15*l_i*1_39"/>
  <p:tag name="KSO_WM_UNIT_CLEAR" val="1"/>
  <p:tag name="KSO_WM_UNIT_LAYERLEVEL" val="1_1"/>
  <p:tag name="KSO_WM_DIAGRAM_GROUP_CODE" val="l1-2"/>
  <p:tag name="KSO_WM_UNIT_USESOURCEFORMAT_APPLY" val="1"/>
</p:tagLst>
</file>

<file path=ppt/tags/tag15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40"/>
  <p:tag name="KSO_WM_UNIT_ID" val="custom160207_15*l_i*1_40"/>
  <p:tag name="KSO_WM_UNIT_CLEAR" val="1"/>
  <p:tag name="KSO_WM_UNIT_LAYERLEVEL" val="1_1"/>
  <p:tag name="KSO_WM_DIAGRAM_GROUP_CODE" val="l1-2"/>
  <p:tag name="KSO_WM_UNIT_USESOURCEFORMAT_APPLY" val="1"/>
</p:tagLst>
</file>

<file path=ppt/tags/tag15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41"/>
  <p:tag name="KSO_WM_UNIT_ID" val="custom160207_15*l_i*1_41"/>
  <p:tag name="KSO_WM_UNIT_CLEAR" val="1"/>
  <p:tag name="KSO_WM_UNIT_LAYERLEVEL" val="1_1"/>
  <p:tag name="KSO_WM_DIAGRAM_GROUP_CODE" val="l1-2"/>
  <p:tag name="KSO_WM_UNIT_USESOURCEFORMAT_APPLY" val="1"/>
</p:tagLst>
</file>

<file path=ppt/tags/tag15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42"/>
  <p:tag name="KSO_WM_UNIT_ID" val="custom160207_15*l_i*1_42"/>
  <p:tag name="KSO_WM_UNIT_CLEAR" val="1"/>
  <p:tag name="KSO_WM_UNIT_LAYERLEVEL" val="1_1"/>
  <p:tag name="KSO_WM_DIAGRAM_GROUP_CODE" val="l1-2"/>
  <p:tag name="KSO_WM_UNIT_USESOURCEFORMAT_APPLY" val="1"/>
</p:tagLst>
</file>

<file path=ppt/tags/tag15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43"/>
  <p:tag name="KSO_WM_UNIT_ID" val="custom160207_15*l_i*1_43"/>
  <p:tag name="KSO_WM_UNIT_CLEAR" val="1"/>
  <p:tag name="KSO_WM_UNIT_LAYERLEVEL" val="1_1"/>
  <p:tag name="KSO_WM_DIAGRAM_GROUP_CODE" val="l1-2"/>
  <p:tag name="KSO_WM_UNIT_USESOURCEFORMAT_APPLY" val="1"/>
</p:tagLst>
</file>

<file path=ppt/tags/tag16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16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44"/>
  <p:tag name="KSO_WM_UNIT_ID" val="custom160207_15*l_i*1_44"/>
  <p:tag name="KSO_WM_UNIT_CLEAR" val="1"/>
  <p:tag name="KSO_WM_UNIT_LAYERLEVEL" val="1_1"/>
  <p:tag name="KSO_WM_DIAGRAM_GROUP_CODE" val="l1-2"/>
  <p:tag name="KSO_WM_UNIT_USESOURCEFORMAT_APPLY" val="1"/>
</p:tagLst>
</file>

<file path=ppt/tags/tag16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45"/>
  <p:tag name="KSO_WM_UNIT_ID" val="custom160207_15*l_i*1_45"/>
  <p:tag name="KSO_WM_UNIT_CLEAR" val="1"/>
  <p:tag name="KSO_WM_UNIT_LAYERLEVEL" val="1_1"/>
  <p:tag name="KSO_WM_DIAGRAM_GROUP_CODE" val="l1-2"/>
  <p:tag name="KSO_WM_UNIT_USESOURCEFORMAT_APPLY" val="1"/>
</p:tagLst>
</file>

<file path=ppt/tags/tag16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46"/>
  <p:tag name="KSO_WM_UNIT_ID" val="custom160207_15*l_i*1_46"/>
  <p:tag name="KSO_WM_UNIT_CLEAR" val="1"/>
  <p:tag name="KSO_WM_UNIT_LAYERLEVEL" val="1_1"/>
  <p:tag name="KSO_WM_DIAGRAM_GROUP_CODE" val="l1-2"/>
  <p:tag name="KSO_WM_UNIT_USESOURCEFORMAT_APPLY" val="1"/>
</p:tagLst>
</file>

<file path=ppt/tags/tag16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47"/>
  <p:tag name="KSO_WM_UNIT_ID" val="custom160207_15*l_i*1_47"/>
  <p:tag name="KSO_WM_UNIT_CLEAR" val="1"/>
  <p:tag name="KSO_WM_UNIT_LAYERLEVEL" val="1_1"/>
  <p:tag name="KSO_WM_DIAGRAM_GROUP_CODE" val="l1-2"/>
  <p:tag name="KSO_WM_UNIT_USESOURCEFORMAT_APPLY" val="1"/>
</p:tagLst>
</file>

<file path=ppt/tags/tag16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48"/>
  <p:tag name="KSO_WM_UNIT_ID" val="custom160207_15*l_i*1_48"/>
  <p:tag name="KSO_WM_UNIT_CLEAR" val="1"/>
  <p:tag name="KSO_WM_UNIT_LAYERLEVEL" val="1_1"/>
  <p:tag name="KSO_WM_DIAGRAM_GROUP_CODE" val="l1-2"/>
  <p:tag name="KSO_WM_UNIT_USESOURCEFORMAT_APPLY" val="1"/>
</p:tagLst>
</file>

<file path=ppt/tags/tag16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49"/>
  <p:tag name="KSO_WM_UNIT_ID" val="custom160207_15*l_i*1_49"/>
  <p:tag name="KSO_WM_UNIT_CLEAR" val="1"/>
  <p:tag name="KSO_WM_UNIT_LAYERLEVEL" val="1_1"/>
  <p:tag name="KSO_WM_DIAGRAM_GROUP_CODE" val="l1-2"/>
  <p:tag name="KSO_WM_UNIT_USESOURCEFORMAT_APPLY" val="1"/>
</p:tagLst>
</file>

<file path=ppt/tags/tag16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50"/>
  <p:tag name="KSO_WM_UNIT_ID" val="custom160207_15*l_i*1_50"/>
  <p:tag name="KSO_WM_UNIT_CLEAR" val="1"/>
  <p:tag name="KSO_WM_UNIT_LAYERLEVEL" val="1_1"/>
  <p:tag name="KSO_WM_DIAGRAM_GROUP_CODE" val="l1-2"/>
  <p:tag name="KSO_WM_UNIT_USESOURCEFORMAT_APPLY" val="1"/>
</p:tagLst>
</file>

<file path=ppt/tags/tag16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51"/>
  <p:tag name="KSO_WM_UNIT_ID" val="custom160207_15*l_i*1_51"/>
  <p:tag name="KSO_WM_UNIT_CLEAR" val="1"/>
  <p:tag name="KSO_WM_UNIT_LAYERLEVEL" val="1_1"/>
  <p:tag name="KSO_WM_DIAGRAM_GROUP_CODE" val="l1-2"/>
  <p:tag name="KSO_WM_UNIT_USESOURCEFORMAT_APPLY" val="1"/>
</p:tagLst>
</file>

<file path=ppt/tags/tag16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52"/>
  <p:tag name="KSO_WM_UNIT_ID" val="custom160207_15*l_i*1_52"/>
  <p:tag name="KSO_WM_UNIT_CLEAR" val="1"/>
  <p:tag name="KSO_WM_UNIT_LAYERLEVEL" val="1_1"/>
  <p:tag name="KSO_WM_DIAGRAM_GROUP_CODE" val="l1-2"/>
  <p:tag name="KSO_WM_UNIT_USESOURCEFORMAT_APPLY" val="1"/>
</p:tagLst>
</file>

<file path=ppt/tags/tag16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53"/>
  <p:tag name="KSO_WM_UNIT_ID" val="custom160207_15*l_i*1_53"/>
  <p:tag name="KSO_WM_UNIT_CLEAR" val="1"/>
  <p:tag name="KSO_WM_UNIT_LAYERLEVEL" val="1_1"/>
  <p:tag name="KSO_WM_DIAGRAM_GROUP_CODE" val="l1-2"/>
  <p:tag name="KSO_WM_UNIT_USESOURCEFORMAT_APPLY" val="1"/>
</p:tagLst>
</file>

<file path=ppt/tags/tag17.xml><?xml version="1.0" encoding="utf-8"?>
<p:tagLst xmlns:p="http://schemas.openxmlformats.org/presentationml/2006/main">
  <p:tag name="KSO_WM_UNIT_SUBTYPE" val="v"/>
  <p:tag name="KSO_WM_TEMPLATE_CATEGORY" val="chip"/>
  <p:tag name="KSO_WM_TEMPLATE_INDEX" val="20222212"/>
  <p:tag name="KSO_WM_UNIT_TYPE" val="i"/>
  <p:tag name="KSO_WM_UNIT_INDEX" val="1"/>
  <p:tag name="KSO_WM_UNIT_ID" val="chip20222212_9*i*1"/>
  <p:tag name="KSO_WM_BEAUTIFY_FLAG" val="#wm#"/>
  <p:tag name="KSO_WM_TAG_VERSION" val="1.0"/>
  <p:tag name="KSO_WM_CHIP_GROUPID" val="6238221e0134f08651a19497"/>
  <p:tag name="KSO_WM_CHIP_XID" val="6238221ee1884268e2d03107"/>
  <p:tag name="KSO_WM_UNIT_DEC_AREA_ID" val="f3ddbea12e3b459a91b31ba3f1a2693a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ce6cfeab3e1e4e60b0150a959a1d04f7"/>
</p:tagLst>
</file>

<file path=ppt/tags/tag17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54"/>
  <p:tag name="KSO_WM_UNIT_ID" val="custom160207_15*l_i*1_54"/>
  <p:tag name="KSO_WM_UNIT_CLEAR" val="1"/>
  <p:tag name="KSO_WM_UNIT_LAYERLEVEL" val="1_1"/>
  <p:tag name="KSO_WM_DIAGRAM_GROUP_CODE" val="l1-2"/>
  <p:tag name="KSO_WM_UNIT_USESOURCEFORMAT_APPLY" val="1"/>
</p:tagLst>
</file>

<file path=ppt/tags/tag17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55"/>
  <p:tag name="KSO_WM_UNIT_ID" val="custom160207_15*l_i*1_55"/>
  <p:tag name="KSO_WM_UNIT_CLEAR" val="1"/>
  <p:tag name="KSO_WM_UNIT_LAYERLEVEL" val="1_1"/>
  <p:tag name="KSO_WM_DIAGRAM_GROUP_CODE" val="l1-2"/>
  <p:tag name="KSO_WM_UNIT_USESOURCEFORMAT_APPLY" val="1"/>
</p:tagLst>
</file>

<file path=ppt/tags/tag17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56"/>
  <p:tag name="KSO_WM_UNIT_ID" val="custom160207_15*l_i*1_56"/>
  <p:tag name="KSO_WM_UNIT_CLEAR" val="1"/>
  <p:tag name="KSO_WM_UNIT_LAYERLEVEL" val="1_1"/>
  <p:tag name="KSO_WM_DIAGRAM_GROUP_CODE" val="l1-2"/>
  <p:tag name="KSO_WM_UNIT_USESOURCEFORMAT_APPLY" val="1"/>
</p:tagLst>
</file>

<file path=ppt/tags/tag17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57"/>
  <p:tag name="KSO_WM_UNIT_ID" val="custom160207_15*l_i*1_57"/>
  <p:tag name="KSO_WM_UNIT_CLEAR" val="1"/>
  <p:tag name="KSO_WM_UNIT_LAYERLEVEL" val="1_1"/>
  <p:tag name="KSO_WM_DIAGRAM_GROUP_CODE" val="l1-2"/>
  <p:tag name="KSO_WM_UNIT_USESOURCEFORMAT_APPLY" val="1"/>
</p:tagLst>
</file>

<file path=ppt/tags/tag17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58"/>
  <p:tag name="KSO_WM_UNIT_ID" val="custom160207_15*l_i*1_58"/>
  <p:tag name="KSO_WM_UNIT_CLEAR" val="1"/>
  <p:tag name="KSO_WM_UNIT_LAYERLEVEL" val="1_1"/>
  <p:tag name="KSO_WM_DIAGRAM_GROUP_CODE" val="l1-2"/>
  <p:tag name="KSO_WM_UNIT_USESOURCEFORMAT_APPLY" val="1"/>
</p:tagLst>
</file>

<file path=ppt/tags/tag17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59"/>
  <p:tag name="KSO_WM_UNIT_ID" val="custom160207_15*l_i*1_59"/>
  <p:tag name="KSO_WM_UNIT_CLEAR" val="1"/>
  <p:tag name="KSO_WM_UNIT_LAYERLEVEL" val="1_1"/>
  <p:tag name="KSO_WM_DIAGRAM_GROUP_CODE" val="l1-2"/>
  <p:tag name="KSO_WM_UNIT_USESOURCEFORMAT_APPLY" val="1"/>
</p:tagLst>
</file>

<file path=ppt/tags/tag17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60"/>
  <p:tag name="KSO_WM_UNIT_ID" val="custom160207_15*l_i*1_60"/>
  <p:tag name="KSO_WM_UNIT_CLEAR" val="1"/>
  <p:tag name="KSO_WM_UNIT_LAYERLEVEL" val="1_1"/>
  <p:tag name="KSO_WM_DIAGRAM_GROUP_CODE" val="l1-2"/>
  <p:tag name="KSO_WM_UNIT_USESOURCEFORMAT_APPLY" val="1"/>
</p:tagLst>
</file>

<file path=ppt/tags/tag17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61"/>
  <p:tag name="KSO_WM_UNIT_ID" val="custom160207_15*l_i*1_61"/>
  <p:tag name="KSO_WM_UNIT_CLEAR" val="1"/>
  <p:tag name="KSO_WM_UNIT_LAYERLEVEL" val="1_1"/>
  <p:tag name="KSO_WM_DIAGRAM_GROUP_CODE" val="l1-2"/>
  <p:tag name="KSO_WM_UNIT_USESOURCEFORMAT_APPLY" val="1"/>
</p:tagLst>
</file>

<file path=ppt/tags/tag17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62"/>
  <p:tag name="KSO_WM_UNIT_ID" val="custom160207_15*l_i*1_62"/>
  <p:tag name="KSO_WM_UNIT_CLEAR" val="1"/>
  <p:tag name="KSO_WM_UNIT_LAYERLEVEL" val="1_1"/>
  <p:tag name="KSO_WM_DIAGRAM_GROUP_CODE" val="l1-2"/>
  <p:tag name="KSO_WM_UNIT_USESOURCEFORMAT_APPLY" val="1"/>
</p:tagLst>
</file>

<file path=ppt/tags/tag17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63"/>
  <p:tag name="KSO_WM_UNIT_ID" val="custom160207_15*l_i*1_63"/>
  <p:tag name="KSO_WM_UNIT_CLEAR" val="1"/>
  <p:tag name="KSO_WM_UNIT_LAYERLEVEL" val="1_1"/>
  <p:tag name="KSO_WM_DIAGRAM_GROUP_CODE" val="l1-2"/>
  <p:tag name="KSO_WM_UNIT_USESOURCEFORMAT_APPLY" val="1"/>
</p:tagLst>
</file>

<file path=ppt/tags/tag18.xml><?xml version="1.0" encoding="utf-8"?>
<p:tagLst xmlns:p="http://schemas.openxmlformats.org/presentationml/2006/main">
  <p:tag name="KSO_WM_UNIT_SUBTYPE" val="r"/>
  <p:tag name="KSO_WM_TEMPLATE_CATEGORY" val="chip"/>
  <p:tag name="KSO_WM_TEMPLATE_INDEX" val="20222212"/>
  <p:tag name="KSO_WM_UNIT_TYPE" val="i"/>
  <p:tag name="KSO_WM_UNIT_INDEX" val="1"/>
  <p:tag name="KSO_WM_UNIT_ID" val="chip20222212_10*i*1"/>
  <p:tag name="KSO_WM_BEAUTIFY_FLAG" val="#wm#"/>
  <p:tag name="KSO_WM_TAG_VERSION" val="1.0"/>
  <p:tag name="KSO_WM_CHIP_GROUPID" val="6238221e0134f08651a19497"/>
  <p:tag name="KSO_WM_CHIP_XID" val="6238221ee1884268e2d030c4"/>
  <p:tag name="KSO_WM_UNIT_DEC_AREA_ID" val="8766da50ea3e47b1be6600c2a6c16890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541a1e6243a54949b195383f7312ac94"/>
</p:tagLst>
</file>

<file path=ppt/tags/tag18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64"/>
  <p:tag name="KSO_WM_UNIT_ID" val="custom160207_15*l_i*1_64"/>
  <p:tag name="KSO_WM_UNIT_CLEAR" val="1"/>
  <p:tag name="KSO_WM_UNIT_LAYERLEVEL" val="1_1"/>
  <p:tag name="KSO_WM_DIAGRAM_GROUP_CODE" val="l1-2"/>
  <p:tag name="KSO_WM_UNIT_USESOURCEFORMAT_APPLY" val="1"/>
</p:tagLst>
</file>

<file path=ppt/tags/tag18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65"/>
  <p:tag name="KSO_WM_UNIT_ID" val="custom160207_15*l_i*1_65"/>
  <p:tag name="KSO_WM_UNIT_CLEAR" val="1"/>
  <p:tag name="KSO_WM_UNIT_LAYERLEVEL" val="1_1"/>
  <p:tag name="KSO_WM_DIAGRAM_GROUP_CODE" val="l1-2"/>
  <p:tag name="KSO_WM_UNIT_USESOURCEFORMAT_APPLY" val="1"/>
</p:tagLst>
</file>

<file path=ppt/tags/tag18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66"/>
  <p:tag name="KSO_WM_UNIT_ID" val="custom160207_15*l_i*1_66"/>
  <p:tag name="KSO_WM_UNIT_CLEAR" val="1"/>
  <p:tag name="KSO_WM_UNIT_LAYERLEVEL" val="1_1"/>
  <p:tag name="KSO_WM_DIAGRAM_GROUP_CODE" val="l1-2"/>
  <p:tag name="KSO_WM_UNIT_USESOURCEFORMAT_APPLY" val="1"/>
</p:tagLst>
</file>

<file path=ppt/tags/tag18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67"/>
  <p:tag name="KSO_WM_UNIT_ID" val="custom160207_15*l_i*1_67"/>
  <p:tag name="KSO_WM_UNIT_CLEAR" val="1"/>
  <p:tag name="KSO_WM_UNIT_LAYERLEVEL" val="1_1"/>
  <p:tag name="KSO_WM_DIAGRAM_GROUP_CODE" val="l1-2"/>
  <p:tag name="KSO_WM_UNIT_USESOURCEFORMAT_APPLY" val="1"/>
</p:tagLst>
</file>

<file path=ppt/tags/tag18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68"/>
  <p:tag name="KSO_WM_UNIT_ID" val="custom160207_15*l_i*1_68"/>
  <p:tag name="KSO_WM_UNIT_CLEAR" val="1"/>
  <p:tag name="KSO_WM_UNIT_LAYERLEVEL" val="1_1"/>
  <p:tag name="KSO_WM_DIAGRAM_GROUP_CODE" val="l1-2"/>
  <p:tag name="KSO_WM_UNIT_USESOURCEFORMAT_APPLY" val="1"/>
</p:tagLst>
</file>

<file path=ppt/tags/tag18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69"/>
  <p:tag name="KSO_WM_UNIT_ID" val="custom160207_15*l_i*1_69"/>
  <p:tag name="KSO_WM_UNIT_CLEAR" val="1"/>
  <p:tag name="KSO_WM_UNIT_LAYERLEVEL" val="1_1"/>
  <p:tag name="KSO_WM_DIAGRAM_GROUP_CODE" val="l1-2"/>
  <p:tag name="KSO_WM_UNIT_USESOURCEFORMAT_APPLY" val="1"/>
</p:tagLst>
</file>

<file path=ppt/tags/tag18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70"/>
  <p:tag name="KSO_WM_UNIT_ID" val="custom160207_15*l_i*1_70"/>
  <p:tag name="KSO_WM_UNIT_CLEAR" val="1"/>
  <p:tag name="KSO_WM_UNIT_LAYERLEVEL" val="1_1"/>
  <p:tag name="KSO_WM_DIAGRAM_GROUP_CODE" val="l1-2"/>
  <p:tag name="KSO_WM_UNIT_USESOURCEFORMAT_APPLY" val="1"/>
</p:tagLst>
</file>

<file path=ppt/tags/tag18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71"/>
  <p:tag name="KSO_WM_UNIT_ID" val="custom160207_15*l_i*1_71"/>
  <p:tag name="KSO_WM_UNIT_CLEAR" val="1"/>
  <p:tag name="KSO_WM_UNIT_LAYERLEVEL" val="1_1"/>
  <p:tag name="KSO_WM_DIAGRAM_GROUP_CODE" val="l1-2"/>
  <p:tag name="KSO_WM_UNIT_USESOURCEFORMAT_APPLY" val="1"/>
</p:tagLst>
</file>

<file path=ppt/tags/tag18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72"/>
  <p:tag name="KSO_WM_UNIT_ID" val="custom160207_15*l_i*1_72"/>
  <p:tag name="KSO_WM_UNIT_CLEAR" val="1"/>
  <p:tag name="KSO_WM_UNIT_LAYERLEVEL" val="1_1"/>
  <p:tag name="KSO_WM_DIAGRAM_GROUP_CODE" val="l1-2"/>
  <p:tag name="KSO_WM_UNIT_USESOURCEFORMAT_APPLY" val="1"/>
</p:tagLst>
</file>

<file path=ppt/tags/tag18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73"/>
  <p:tag name="KSO_WM_UNIT_ID" val="custom160207_15*l_i*1_73"/>
  <p:tag name="KSO_WM_UNIT_CLEAR" val="1"/>
  <p:tag name="KSO_WM_UNIT_LAYERLEVEL" val="1_1"/>
  <p:tag name="KSO_WM_DIAGRAM_GROUP_CODE" val="l1-2"/>
  <p:tag name="KSO_WM_UNIT_USESOURCEFORMAT_APPLY" val="1"/>
</p:tagLst>
</file>

<file path=ppt/tags/tag19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19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74"/>
  <p:tag name="KSO_WM_UNIT_ID" val="custom160207_15*l_i*1_74"/>
  <p:tag name="KSO_WM_UNIT_CLEAR" val="1"/>
  <p:tag name="KSO_WM_UNIT_LAYERLEVEL" val="1_1"/>
  <p:tag name="KSO_WM_DIAGRAM_GROUP_CODE" val="l1-2"/>
  <p:tag name="KSO_WM_UNIT_USESOURCEFORMAT_APPLY" val="1"/>
</p:tagLst>
</file>

<file path=ppt/tags/tag19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75"/>
  <p:tag name="KSO_WM_UNIT_ID" val="custom160207_15*l_i*1_75"/>
  <p:tag name="KSO_WM_UNIT_CLEAR" val="1"/>
  <p:tag name="KSO_WM_UNIT_LAYERLEVEL" val="1_1"/>
  <p:tag name="KSO_WM_DIAGRAM_GROUP_CODE" val="l1-2"/>
  <p:tag name="KSO_WM_UNIT_USESOURCEFORMAT_APPLY" val="1"/>
</p:tagLst>
</file>

<file path=ppt/tags/tag19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76"/>
  <p:tag name="KSO_WM_UNIT_ID" val="custom160207_15*l_i*1_76"/>
  <p:tag name="KSO_WM_UNIT_CLEAR" val="1"/>
  <p:tag name="KSO_WM_UNIT_LAYERLEVEL" val="1_1"/>
  <p:tag name="KSO_WM_DIAGRAM_GROUP_CODE" val="l1-2"/>
  <p:tag name="KSO_WM_UNIT_USESOURCEFORMAT_APPLY" val="1"/>
</p:tagLst>
</file>

<file path=ppt/tags/tag19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77"/>
  <p:tag name="KSO_WM_UNIT_ID" val="custom160207_15*l_i*1_77"/>
  <p:tag name="KSO_WM_UNIT_CLEAR" val="1"/>
  <p:tag name="KSO_WM_UNIT_LAYERLEVEL" val="1_1"/>
  <p:tag name="KSO_WM_DIAGRAM_GROUP_CODE" val="l1-2"/>
  <p:tag name="KSO_WM_UNIT_USESOURCEFORMAT_APPLY" val="1"/>
</p:tagLst>
</file>

<file path=ppt/tags/tag19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78"/>
  <p:tag name="KSO_WM_UNIT_ID" val="custom160207_15*l_i*1_78"/>
  <p:tag name="KSO_WM_UNIT_CLEAR" val="1"/>
  <p:tag name="KSO_WM_UNIT_LAYERLEVEL" val="1_1"/>
  <p:tag name="KSO_WM_DIAGRAM_GROUP_CODE" val="l1-2"/>
  <p:tag name="KSO_WM_UNIT_USESOURCEFORMAT_APPLY" val="1"/>
</p:tagLst>
</file>

<file path=ppt/tags/tag19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MH" val="20150921115102"/>
  <p:tag name="MH_LIBRARY" val="GRAPHIC"/>
  <p:tag name="MH_TYPE" val="SubTitle"/>
  <p:tag name="MH_ORDER" val="1"/>
  <p:tag name="KSO_WM_UNIT_TYPE" val="l_h_a"/>
  <p:tag name="KSO_WM_UNIT_INDEX" val="1_2_1"/>
  <p:tag name="KSO_WM_UNIT_ID" val="custom160207_15*l_h_a*1_2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3"/>
  <p:tag name="KSO_WM_UNIT_PRESET_TEXT_LEN" val="12"/>
  <p:tag name="KSO_WM_DIAGRAM_GROUP_CODE" val="l1-2"/>
  <p:tag name="KSO_WM_UNIT_USESOURCEFORMAT_APPLY" val="1"/>
</p:tagLst>
</file>

<file path=ppt/tags/tag19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MH" val="20150921115102"/>
  <p:tag name="MH_LIBRARY" val="GRAPHIC"/>
  <p:tag name="MH_TYPE" val="SubTitle"/>
  <p:tag name="MH_ORDER" val="1"/>
  <p:tag name="KSO_WM_UNIT_TYPE" val="l_h_a"/>
  <p:tag name="KSO_WM_UNIT_INDEX" val="1_2_1"/>
  <p:tag name="KSO_WM_UNIT_ID" val="custom160207_15*l_h_a*1_2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3"/>
  <p:tag name="KSO_WM_UNIT_PRESET_TEXT_LEN" val="12"/>
  <p:tag name="KSO_WM_DIAGRAM_GROUP_CODE" val="l1-2"/>
  <p:tag name="KSO_WM_UNIT_USESOURCEFORMAT_APPLY" val="1"/>
  <p:tag name="KSO_WM_UNIT_TEXT_FILL_FORE_SCHEMECOLOR_INDEX_BRIGHTNESS" val="0"/>
  <p:tag name="KSO_WM_UNIT_TEXT_FILL_FORE_SCHEMECOLOR_INDEX" val="7"/>
  <p:tag name="KSO_WM_UNIT_TEXT_FILL_TYPE" val="1"/>
</p:tagLst>
</file>

<file path=ppt/tags/tag19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a"/>
  <p:tag name="KSO_WM_UNIT_INDEX" val="1"/>
  <p:tag name="KSO_WM_UNIT_ID" val="custom160207_15*a*1"/>
  <p:tag name="KSO_WM_UNIT_CLEAR" val="1"/>
  <p:tag name="KSO_WM_UNIT_LAYERLEVEL" val="1"/>
  <p:tag name="KSO_WM_UNIT_VALUE" val="29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9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MH" val="20150921115827"/>
  <p:tag name="MH_LIBRARY" val="GRAPHIC"/>
  <p:tag name="MH_TYPE" val="Text"/>
  <p:tag name="MH_ORDER" val="1"/>
  <p:tag name="KSO_WM_UNIT_TYPE" val="l_h_f"/>
  <p:tag name="KSO_WM_UNIT_INDEX" val="1_2_1"/>
  <p:tag name="KSO_WM_UNIT_ID" val="custom160207_15*l_h_f*1_2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4"/>
  <p:tag name="KSO_WM_UNIT_PRESET_TEXT_LEN" val="57"/>
  <p:tag name="KSO_WM_DIAGRAM_GROUP_CODE" val="l1-2"/>
  <p:tag name="KSO_WM_UNIT_USESOURCEFORMAT_APPLY" val="1"/>
</p:tagLst>
</file>

<file path=ppt/tags/tag19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a"/>
  <p:tag name="KSO_WM_UNIT_INDEX" val="1"/>
  <p:tag name="KSO_WM_UNIT_ID" val="custom160207_15*a*1"/>
  <p:tag name="KSO_WM_UNIT_CLEAR" val="1"/>
  <p:tag name="KSO_WM_UNIT_LAYERLEVEL" val="1"/>
  <p:tag name="KSO_WM_UNIT_VALUE" val="29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.xml><?xml version="1.0" encoding="utf-8"?>
<p:tagLst xmlns:p="http://schemas.openxmlformats.org/presentationml/2006/main">
  <p:tag name="KSO_WM_UNIT_SUBTYPE" val="u"/>
  <p:tag name="KSO_WM_TEMPLATE_CATEGORY" val="chip"/>
  <p:tag name="KSO_WM_TEMPLATE_INDEX" val="20222212"/>
  <p:tag name="KSO_WM_UNIT_TYPE" val="i"/>
  <p:tag name="KSO_WM_UNIT_INDEX" val="1"/>
  <p:tag name="KSO_WM_UNIT_ID" val="chip20222212_17*i*1"/>
  <p:tag name="KSO_WM_BEAUTIFY_FLAG" val="#wm#"/>
  <p:tag name="KSO_WM_TAG_VERSION" val="1.0"/>
  <p:tag name="KSO_WM_CHIP_GROUPID" val="6238221e0134f08651a19497"/>
  <p:tag name="KSO_WM_CHIP_XID" val="6238221ee1884268e2d03253"/>
  <p:tag name="KSO_WM_UNIT_DEC_AREA_ID" val="2cf4af41e6734035b98b348da038df56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890facda0e4a4b49984709c019e62210"/>
</p:tagLst>
</file>

<file path=ppt/tags/tag20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200.xml><?xml version="1.0" encoding="utf-8"?>
<p:tagLst xmlns:p="http://schemas.openxmlformats.org/presentationml/2006/main">
  <p:tag name="KSO_WM_TEMPLATE_CATEGORY" val="custom"/>
  <p:tag name="KSO_WM_TEMPLATE_INDEX" val="160207"/>
  <p:tag name="KSO_WM_TAG_VERSION" val="1.0"/>
  <p:tag name="KSO_WM_SLIDE_ID" val="custom160207_15"/>
  <p:tag name="KSO_WM_SLIDE_INDEX" val="15"/>
  <p:tag name="KSO_WM_SLIDE_ITEM_CNT" val="3"/>
  <p:tag name="KSO_WM_SLIDE_LAYOUT" val="a_l"/>
  <p:tag name="KSO_WM_SLIDE_LAYOUT_CNT" val="1_1"/>
  <p:tag name="KSO_WM_SLIDE_TYPE" val="text"/>
  <p:tag name="KSO_WM_BEAUTIFY_FLAG" val="#wm#"/>
  <p:tag name="KSO_WM_SLIDE_POSITION" val="36*75"/>
  <p:tag name="KSO_WM_SLIDE_SIZE" val="890*359"/>
  <p:tag name="KSO_WM_DIAGRAM_GROUP_CODE" val="l1-2"/>
  <p:tag name="KSO_WM_SLIDE_BK_DARK_LIGHT" val=""/>
  <p:tag name="KSO_WM_SLIDE_BACKGROUND_TYPE" val="general"/>
</p:tagLst>
</file>

<file path=ppt/tags/tag201.xml><?xml version="1.0" encoding="utf-8"?>
<p:tagLst xmlns:p="http://schemas.openxmlformats.org/presentationml/2006/main">
  <p:tag name="KSO_WM_UNIT_SUBTYPE" val="v"/>
  <p:tag name="KSO_WM_TEMPLATE_CATEGORY" val="chip"/>
  <p:tag name="KSO_WM_TEMPLATE_INDEX" val="20222212"/>
  <p:tag name="KSO_WM_UNIT_TYPE" val="i"/>
  <p:tag name="KSO_WM_UNIT_INDEX" val="1"/>
  <p:tag name="KSO_WM_UNIT_ID" val="chip20222212_2*i*1"/>
  <p:tag name="KSO_WM_BEAUTIFY_FLAG" val="#wm#"/>
  <p:tag name="KSO_WM_TAG_VERSION" val="1.0"/>
  <p:tag name="KSO_WM_CHIP_GROUPID" val="6238221e0134f08651a19497"/>
  <p:tag name="KSO_WM_CHIP_XID" val="6238221ee1884268e2d031a1"/>
  <p:tag name="KSO_WM_UNIT_DEC_AREA_ID" val="fe08951df7e8494dbe0c598331c9999d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57d25cae8f64765a18995c3592bae83"/>
  <p:tag name="KSO_WM_SLIDE_BACKGROUND_TYPE" val="general"/>
  <p:tag name="WM_BEAUTIFY_SHAPE_IDENTITY" val="{5afc0269-946d-4730-9712-7c8b19ecbf59}"/>
</p:tagLst>
</file>

<file path=ppt/tags/tag202.xml><?xml version="1.0" encoding="utf-8"?>
<p:tagLst xmlns:p="http://schemas.openxmlformats.org/presentationml/2006/main">
  <p:tag name="KSO_WM_UNIT_SUBTYPE" val="w"/>
  <p:tag name="KSO_WM_TEMPLATE_CATEGORY" val="chip"/>
  <p:tag name="KSO_WM_TEMPLATE_INDEX" val="20222212"/>
  <p:tag name="KSO_WM_UNIT_TYPE" val="i"/>
  <p:tag name="KSO_WM_UNIT_INDEX" val="1"/>
  <p:tag name="KSO_WM_UNIT_ID" val="chip20222212_3*i*1"/>
  <p:tag name="KSO_WM_BEAUTIFY_FLAG" val="#wm#"/>
  <p:tag name="KSO_WM_TAG_VERSION" val="1.0"/>
  <p:tag name="KSO_WM_CHIP_GROUPID" val="6238221e0134f08651a19497"/>
  <p:tag name="KSO_WM_CHIP_XID" val="6238221ee1884268e2d03195"/>
  <p:tag name="KSO_WM_UNIT_DEC_AREA_ID" val="f284a92517a240e095f76eb0e83fa51c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c051d8149d7d498f81e0939e6e6f9d69"/>
  <p:tag name="KSO_WM_SLIDE_BACKGROUND_TYPE" val="general"/>
  <p:tag name="WM_BEAUTIFY_SHAPE_IDENTITY" val="{5a1a1b3a-3b6e-4861-b936-907bdd77b08f}"/>
</p:tagLst>
</file>

<file path=ppt/tags/tag20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207_15*i*71"/>
  <p:tag name="KSO_WM_TEMPLATE_CATEGORY" val="custom"/>
  <p:tag name="KSO_WM_TEMPLATE_INDEX" val="160207"/>
</p:tagLst>
</file>

<file path=ppt/tags/tag20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36"/>
  <p:tag name="KSO_WM_UNIT_ID" val="custom160207_15*l_i*1_36"/>
  <p:tag name="KSO_WM_UNIT_CLEAR" val="1"/>
  <p:tag name="KSO_WM_UNIT_LAYERLEVEL" val="1_1"/>
  <p:tag name="KSO_WM_DIAGRAM_GROUP_CODE" val="l1-2"/>
  <p:tag name="KSO_WM_UNIT_USESOURCEFORMAT_APPLY" val="1"/>
  <p:tag name="KSO_WM_UNIT_FILL_FORE_SCHEMECOLOR_INDEX_BRIGHTNESS" val="0"/>
  <p:tag name="KSO_WM_UNIT_FILL_FORE_SCHEMECOLOR_INDEX" val="7"/>
  <p:tag name="KSO_WM_UNIT_FILL_TYPE" val="1"/>
</p:tagLst>
</file>

<file path=ppt/tags/tag20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37"/>
  <p:tag name="KSO_WM_UNIT_ID" val="custom160207_15*l_i*1_37"/>
  <p:tag name="KSO_WM_UNIT_CLEAR" val="1"/>
  <p:tag name="KSO_WM_UNIT_LAYERLEVEL" val="1_1"/>
  <p:tag name="KSO_WM_DIAGRAM_GROUP_CODE" val="l1-2"/>
  <p:tag name="KSO_WM_UNIT_USESOURCEFORMAT_APPLY" val="1"/>
</p:tagLst>
</file>

<file path=ppt/tags/tag20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38"/>
  <p:tag name="KSO_WM_UNIT_ID" val="custom160207_15*l_i*1_38"/>
  <p:tag name="KSO_WM_UNIT_CLEAR" val="1"/>
  <p:tag name="KSO_WM_UNIT_LAYERLEVEL" val="1_1"/>
  <p:tag name="KSO_WM_DIAGRAM_GROUP_CODE" val="l1-2"/>
  <p:tag name="KSO_WM_UNIT_USESOURCEFORMAT_APPLY" val="1"/>
</p:tagLst>
</file>

<file path=ppt/tags/tag20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39"/>
  <p:tag name="KSO_WM_UNIT_ID" val="custom160207_15*l_i*1_39"/>
  <p:tag name="KSO_WM_UNIT_CLEAR" val="1"/>
  <p:tag name="KSO_WM_UNIT_LAYERLEVEL" val="1_1"/>
  <p:tag name="KSO_WM_DIAGRAM_GROUP_CODE" val="l1-2"/>
  <p:tag name="KSO_WM_UNIT_USESOURCEFORMAT_APPLY" val="1"/>
</p:tagLst>
</file>

<file path=ppt/tags/tag20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40"/>
  <p:tag name="KSO_WM_UNIT_ID" val="custom160207_15*l_i*1_40"/>
  <p:tag name="KSO_WM_UNIT_CLEAR" val="1"/>
  <p:tag name="KSO_WM_UNIT_LAYERLEVEL" val="1_1"/>
  <p:tag name="KSO_WM_DIAGRAM_GROUP_CODE" val="l1-2"/>
  <p:tag name="KSO_WM_UNIT_USESOURCEFORMAT_APPLY" val="1"/>
</p:tagLst>
</file>

<file path=ppt/tags/tag20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41"/>
  <p:tag name="KSO_WM_UNIT_ID" val="custom160207_15*l_i*1_41"/>
  <p:tag name="KSO_WM_UNIT_CLEAR" val="1"/>
  <p:tag name="KSO_WM_UNIT_LAYERLEVEL" val="1_1"/>
  <p:tag name="KSO_WM_DIAGRAM_GROUP_CODE" val="l1-2"/>
  <p:tag name="KSO_WM_UNIT_USESOURCEFORMAT_APPLY" val="1"/>
</p:tagLst>
</file>

<file path=ppt/tags/tag21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21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42"/>
  <p:tag name="KSO_WM_UNIT_ID" val="custom160207_15*l_i*1_42"/>
  <p:tag name="KSO_WM_UNIT_CLEAR" val="1"/>
  <p:tag name="KSO_WM_UNIT_LAYERLEVEL" val="1_1"/>
  <p:tag name="KSO_WM_DIAGRAM_GROUP_CODE" val="l1-2"/>
  <p:tag name="KSO_WM_UNIT_USESOURCEFORMAT_APPLY" val="1"/>
</p:tagLst>
</file>

<file path=ppt/tags/tag21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43"/>
  <p:tag name="KSO_WM_UNIT_ID" val="custom160207_15*l_i*1_43"/>
  <p:tag name="KSO_WM_UNIT_CLEAR" val="1"/>
  <p:tag name="KSO_WM_UNIT_LAYERLEVEL" val="1_1"/>
  <p:tag name="KSO_WM_DIAGRAM_GROUP_CODE" val="l1-2"/>
  <p:tag name="KSO_WM_UNIT_USESOURCEFORMAT_APPLY" val="1"/>
</p:tagLst>
</file>

<file path=ppt/tags/tag21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44"/>
  <p:tag name="KSO_WM_UNIT_ID" val="custom160207_15*l_i*1_44"/>
  <p:tag name="KSO_WM_UNIT_CLEAR" val="1"/>
  <p:tag name="KSO_WM_UNIT_LAYERLEVEL" val="1_1"/>
  <p:tag name="KSO_WM_DIAGRAM_GROUP_CODE" val="l1-2"/>
  <p:tag name="KSO_WM_UNIT_USESOURCEFORMAT_APPLY" val="1"/>
</p:tagLst>
</file>

<file path=ppt/tags/tag2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45"/>
  <p:tag name="KSO_WM_UNIT_ID" val="custom160207_15*l_i*1_45"/>
  <p:tag name="KSO_WM_UNIT_CLEAR" val="1"/>
  <p:tag name="KSO_WM_UNIT_LAYERLEVEL" val="1_1"/>
  <p:tag name="KSO_WM_DIAGRAM_GROUP_CODE" val="l1-2"/>
  <p:tag name="KSO_WM_UNIT_USESOURCEFORMAT_APPLY" val="1"/>
</p:tagLst>
</file>

<file path=ppt/tags/tag21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46"/>
  <p:tag name="KSO_WM_UNIT_ID" val="custom160207_15*l_i*1_46"/>
  <p:tag name="KSO_WM_UNIT_CLEAR" val="1"/>
  <p:tag name="KSO_WM_UNIT_LAYERLEVEL" val="1_1"/>
  <p:tag name="KSO_WM_DIAGRAM_GROUP_CODE" val="l1-2"/>
  <p:tag name="KSO_WM_UNIT_USESOURCEFORMAT_APPLY" val="1"/>
</p:tagLst>
</file>

<file path=ppt/tags/tag21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47"/>
  <p:tag name="KSO_WM_UNIT_ID" val="custom160207_15*l_i*1_47"/>
  <p:tag name="KSO_WM_UNIT_CLEAR" val="1"/>
  <p:tag name="KSO_WM_UNIT_LAYERLEVEL" val="1_1"/>
  <p:tag name="KSO_WM_DIAGRAM_GROUP_CODE" val="l1-2"/>
  <p:tag name="KSO_WM_UNIT_USESOURCEFORMAT_APPLY" val="1"/>
</p:tagLst>
</file>

<file path=ppt/tags/tag21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48"/>
  <p:tag name="KSO_WM_UNIT_ID" val="custom160207_15*l_i*1_48"/>
  <p:tag name="KSO_WM_UNIT_CLEAR" val="1"/>
  <p:tag name="KSO_WM_UNIT_LAYERLEVEL" val="1_1"/>
  <p:tag name="KSO_WM_DIAGRAM_GROUP_CODE" val="l1-2"/>
  <p:tag name="KSO_WM_UNIT_USESOURCEFORMAT_APPLY" val="1"/>
</p:tagLst>
</file>

<file path=ppt/tags/tag21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49"/>
  <p:tag name="KSO_WM_UNIT_ID" val="custom160207_15*l_i*1_49"/>
  <p:tag name="KSO_WM_UNIT_CLEAR" val="1"/>
  <p:tag name="KSO_WM_UNIT_LAYERLEVEL" val="1_1"/>
  <p:tag name="KSO_WM_DIAGRAM_GROUP_CODE" val="l1-2"/>
  <p:tag name="KSO_WM_UNIT_USESOURCEFORMAT_APPLY" val="1"/>
</p:tagLst>
</file>

<file path=ppt/tags/tag21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50"/>
  <p:tag name="KSO_WM_UNIT_ID" val="custom160207_15*l_i*1_50"/>
  <p:tag name="KSO_WM_UNIT_CLEAR" val="1"/>
  <p:tag name="KSO_WM_UNIT_LAYERLEVEL" val="1_1"/>
  <p:tag name="KSO_WM_DIAGRAM_GROUP_CODE" val="l1-2"/>
  <p:tag name="KSO_WM_UNIT_USESOURCEFORMAT_APPLY" val="1"/>
</p:tagLst>
</file>

<file path=ppt/tags/tag21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51"/>
  <p:tag name="KSO_WM_UNIT_ID" val="custom160207_15*l_i*1_51"/>
  <p:tag name="KSO_WM_UNIT_CLEAR" val="1"/>
  <p:tag name="KSO_WM_UNIT_LAYERLEVEL" val="1_1"/>
  <p:tag name="KSO_WM_DIAGRAM_GROUP_CODE" val="l1-2"/>
  <p:tag name="KSO_WM_UNIT_USESOURCEFORMAT_APPLY" val="1"/>
</p:tagLst>
</file>

<file path=ppt/tags/tag22.xml><?xml version="1.0" encoding="utf-8"?>
<p:tagLst xmlns:p="http://schemas.openxmlformats.org/presentationml/2006/main">
  <p:tag name="KSO_WM_UNIT_DEFAULT_FONT" val="66;72;2"/>
  <p:tag name="KSO_WM_UNIT_BLOCK" val="0"/>
  <p:tag name="KSO_WM_UNIT_DEC_AREA_ID" val="045b799f92ca4ec39f56bfa37b48a121"/>
  <p:tag name="KSO_WM_UNIT_ISCONTENTSTITLE" val="0"/>
  <p:tag name="KSO_WM_UNIT_ISNUMDGMTITLE" val="0"/>
  <p:tag name="KSO_WM_UNIT_PRESET_TEXT" val="添加标题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2212_1*a*1"/>
  <p:tag name="KSO_WM_TEMPLATE_CATEGORY" val="custom"/>
  <p:tag name="KSO_WM_TEMPLATE_INDEX" val="20222212"/>
  <p:tag name="KSO_WM_UNIT_LAYERLEVEL" val="1"/>
  <p:tag name="KSO_WM_TAG_VERSION" val="1.0"/>
  <p:tag name="KSO_WM_BEAUTIFY_FLAG" val="#wm#"/>
  <p:tag name="KSO_WM_CHIP_GROUPID" val="619e083656c5b5f57912a950"/>
  <p:tag name="KSO_WM_CHIP_XID" val="619e083656c5b5f57912a94d"/>
  <p:tag name="KSO_WM_CHIP_FILLAREA_FILL_RULE" val="{&quot;fill_align&quot;:&quot;lm&quot;,&quot;fill_mode&quot;:&quot;fix&quot;,&quot;sacle_strategy&quot;:&quot;smart&quot;}"/>
  <p:tag name="KSO_WM_ASSEMBLE_CHIP_INDEX" val="bb2f8f56fa3b4adc8cfeb33052173cbc"/>
  <p:tag name="KSO_WM_TEMPLATE_ASSEMBLE_XID" val="624415a5108f36499fefad8b"/>
  <p:tag name="KSO_WM_TEMPLATE_ASSEMBLE_GROUPID" val="624415a5108f36499fefad8b"/>
</p:tagLst>
</file>

<file path=ppt/tags/tag22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52"/>
  <p:tag name="KSO_WM_UNIT_ID" val="custom160207_15*l_i*1_52"/>
  <p:tag name="KSO_WM_UNIT_CLEAR" val="1"/>
  <p:tag name="KSO_WM_UNIT_LAYERLEVEL" val="1_1"/>
  <p:tag name="KSO_WM_DIAGRAM_GROUP_CODE" val="l1-2"/>
  <p:tag name="KSO_WM_UNIT_USESOURCEFORMAT_APPLY" val="1"/>
</p:tagLst>
</file>

<file path=ppt/tags/tag22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53"/>
  <p:tag name="KSO_WM_UNIT_ID" val="custom160207_15*l_i*1_53"/>
  <p:tag name="KSO_WM_UNIT_CLEAR" val="1"/>
  <p:tag name="KSO_WM_UNIT_LAYERLEVEL" val="1_1"/>
  <p:tag name="KSO_WM_DIAGRAM_GROUP_CODE" val="l1-2"/>
  <p:tag name="KSO_WM_UNIT_USESOURCEFORMAT_APPLY" val="1"/>
</p:tagLst>
</file>

<file path=ppt/tags/tag22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54"/>
  <p:tag name="KSO_WM_UNIT_ID" val="custom160207_15*l_i*1_54"/>
  <p:tag name="KSO_WM_UNIT_CLEAR" val="1"/>
  <p:tag name="KSO_WM_UNIT_LAYERLEVEL" val="1_1"/>
  <p:tag name="KSO_WM_DIAGRAM_GROUP_CODE" val="l1-2"/>
  <p:tag name="KSO_WM_UNIT_USESOURCEFORMAT_APPLY" val="1"/>
</p:tagLst>
</file>

<file path=ppt/tags/tag22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55"/>
  <p:tag name="KSO_WM_UNIT_ID" val="custom160207_15*l_i*1_55"/>
  <p:tag name="KSO_WM_UNIT_CLEAR" val="1"/>
  <p:tag name="KSO_WM_UNIT_LAYERLEVEL" val="1_1"/>
  <p:tag name="KSO_WM_DIAGRAM_GROUP_CODE" val="l1-2"/>
  <p:tag name="KSO_WM_UNIT_USESOURCEFORMAT_APPLY" val="1"/>
</p:tagLst>
</file>

<file path=ppt/tags/tag22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56"/>
  <p:tag name="KSO_WM_UNIT_ID" val="custom160207_15*l_i*1_56"/>
  <p:tag name="KSO_WM_UNIT_CLEAR" val="1"/>
  <p:tag name="KSO_WM_UNIT_LAYERLEVEL" val="1_1"/>
  <p:tag name="KSO_WM_DIAGRAM_GROUP_CODE" val="l1-2"/>
  <p:tag name="KSO_WM_UNIT_USESOURCEFORMAT_APPLY" val="1"/>
</p:tagLst>
</file>

<file path=ppt/tags/tag22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57"/>
  <p:tag name="KSO_WM_UNIT_ID" val="custom160207_15*l_i*1_57"/>
  <p:tag name="KSO_WM_UNIT_CLEAR" val="1"/>
  <p:tag name="KSO_WM_UNIT_LAYERLEVEL" val="1_1"/>
  <p:tag name="KSO_WM_DIAGRAM_GROUP_CODE" val="l1-2"/>
  <p:tag name="KSO_WM_UNIT_USESOURCEFORMAT_APPLY" val="1"/>
</p:tagLst>
</file>

<file path=ppt/tags/tag22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58"/>
  <p:tag name="KSO_WM_UNIT_ID" val="custom160207_15*l_i*1_58"/>
  <p:tag name="KSO_WM_UNIT_CLEAR" val="1"/>
  <p:tag name="KSO_WM_UNIT_LAYERLEVEL" val="1_1"/>
  <p:tag name="KSO_WM_DIAGRAM_GROUP_CODE" val="l1-2"/>
  <p:tag name="KSO_WM_UNIT_USESOURCEFORMAT_APPLY" val="1"/>
</p:tagLst>
</file>

<file path=ppt/tags/tag22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59"/>
  <p:tag name="KSO_WM_UNIT_ID" val="custom160207_15*l_i*1_59"/>
  <p:tag name="KSO_WM_UNIT_CLEAR" val="1"/>
  <p:tag name="KSO_WM_UNIT_LAYERLEVEL" val="1_1"/>
  <p:tag name="KSO_WM_DIAGRAM_GROUP_CODE" val="l1-2"/>
  <p:tag name="KSO_WM_UNIT_USESOURCEFORMAT_APPLY" val="1"/>
</p:tagLst>
</file>

<file path=ppt/tags/tag22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60"/>
  <p:tag name="KSO_WM_UNIT_ID" val="custom160207_15*l_i*1_60"/>
  <p:tag name="KSO_WM_UNIT_CLEAR" val="1"/>
  <p:tag name="KSO_WM_UNIT_LAYERLEVEL" val="1_1"/>
  <p:tag name="KSO_WM_DIAGRAM_GROUP_CODE" val="l1-2"/>
  <p:tag name="KSO_WM_UNIT_USESOURCEFORMAT_APPLY" val="1"/>
</p:tagLst>
</file>

<file path=ppt/tags/tag22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61"/>
  <p:tag name="KSO_WM_UNIT_ID" val="custom160207_15*l_i*1_61"/>
  <p:tag name="KSO_WM_UNIT_CLEAR" val="1"/>
  <p:tag name="KSO_WM_UNIT_LAYERLEVEL" val="1_1"/>
  <p:tag name="KSO_WM_DIAGRAM_GROUP_CODE" val="l1-2"/>
  <p:tag name="KSO_WM_UNIT_USESOURCEFORMAT_APPLY" val="1"/>
</p:tagLst>
</file>

<file path=ppt/tags/tag23.xml><?xml version="1.0" encoding="utf-8"?>
<p:tagLst xmlns:p="http://schemas.openxmlformats.org/presentationml/2006/main">
  <p:tag name="KSO_WM_UNIT_DEFAULT_FONT" val="18;20;2"/>
  <p:tag name="KSO_WM_UNIT_BLOCK" val="0"/>
  <p:tag name="KSO_WM_UNIT_DEC_AREA_ID" val="fa9d2f7782b8474ebd6e44e9a468007e"/>
  <p:tag name="KSO_WM_UNIT_SUBTYPE" val="a"/>
  <p:tag name="KSO_WM_UNIT_PRESET_TEXT" val="Brand Introduction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22212_1*f*1"/>
  <p:tag name="KSO_WM_TEMPLATE_CATEGORY" val="custom"/>
  <p:tag name="KSO_WM_TEMPLATE_INDEX" val="20222212"/>
  <p:tag name="KSO_WM_UNIT_LAYERLEVEL" val="1"/>
  <p:tag name="KSO_WM_TAG_VERSION" val="1.0"/>
  <p:tag name="KSO_WM_BEAUTIFY_FLAG" val="#wm#"/>
  <p:tag name="KSO_WM_CHIP_GROUPID" val="619e083656c5b5f57912a950"/>
  <p:tag name="KSO_WM_CHIP_XID" val="619e083656c5b5f57912a94d"/>
  <p:tag name="KSO_WM_CHIP_FILLAREA_FILL_RULE" val="{&quot;fill_align&quot;:&quot;lm&quot;,&quot;fill_mode&quot;:&quot;fix&quot;,&quot;sacle_strategy&quot;:&quot;smart&quot;}"/>
  <p:tag name="KSO_WM_ASSEMBLE_CHIP_INDEX" val="bb2f8f56fa3b4adc8cfeb33052173cbc"/>
  <p:tag name="KSO_WM_TEMPLATE_ASSEMBLE_XID" val="624415a5108f36499fefad8b"/>
  <p:tag name="KSO_WM_TEMPLATE_ASSEMBLE_GROUPID" val="624415a5108f36499fefad8b"/>
</p:tagLst>
</file>

<file path=ppt/tags/tag23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62"/>
  <p:tag name="KSO_WM_UNIT_ID" val="custom160207_15*l_i*1_62"/>
  <p:tag name="KSO_WM_UNIT_CLEAR" val="1"/>
  <p:tag name="KSO_WM_UNIT_LAYERLEVEL" val="1_1"/>
  <p:tag name="KSO_WM_DIAGRAM_GROUP_CODE" val="l1-2"/>
  <p:tag name="KSO_WM_UNIT_USESOURCEFORMAT_APPLY" val="1"/>
</p:tagLst>
</file>

<file path=ppt/tags/tag23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63"/>
  <p:tag name="KSO_WM_UNIT_ID" val="custom160207_15*l_i*1_63"/>
  <p:tag name="KSO_WM_UNIT_CLEAR" val="1"/>
  <p:tag name="KSO_WM_UNIT_LAYERLEVEL" val="1_1"/>
  <p:tag name="KSO_WM_DIAGRAM_GROUP_CODE" val="l1-2"/>
  <p:tag name="KSO_WM_UNIT_USESOURCEFORMAT_APPLY" val="1"/>
</p:tagLst>
</file>

<file path=ppt/tags/tag23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64"/>
  <p:tag name="KSO_WM_UNIT_ID" val="custom160207_15*l_i*1_64"/>
  <p:tag name="KSO_WM_UNIT_CLEAR" val="1"/>
  <p:tag name="KSO_WM_UNIT_LAYERLEVEL" val="1_1"/>
  <p:tag name="KSO_WM_DIAGRAM_GROUP_CODE" val="l1-2"/>
  <p:tag name="KSO_WM_UNIT_USESOURCEFORMAT_APPLY" val="1"/>
</p:tagLst>
</file>

<file path=ppt/tags/tag23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65"/>
  <p:tag name="KSO_WM_UNIT_ID" val="custom160207_15*l_i*1_65"/>
  <p:tag name="KSO_WM_UNIT_CLEAR" val="1"/>
  <p:tag name="KSO_WM_UNIT_LAYERLEVEL" val="1_1"/>
  <p:tag name="KSO_WM_DIAGRAM_GROUP_CODE" val="l1-2"/>
  <p:tag name="KSO_WM_UNIT_USESOURCEFORMAT_APPLY" val="1"/>
</p:tagLst>
</file>

<file path=ppt/tags/tag23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66"/>
  <p:tag name="KSO_WM_UNIT_ID" val="custom160207_15*l_i*1_66"/>
  <p:tag name="KSO_WM_UNIT_CLEAR" val="1"/>
  <p:tag name="KSO_WM_UNIT_LAYERLEVEL" val="1_1"/>
  <p:tag name="KSO_WM_DIAGRAM_GROUP_CODE" val="l1-2"/>
  <p:tag name="KSO_WM_UNIT_USESOURCEFORMAT_APPLY" val="1"/>
</p:tagLst>
</file>

<file path=ppt/tags/tag23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67"/>
  <p:tag name="KSO_WM_UNIT_ID" val="custom160207_15*l_i*1_67"/>
  <p:tag name="KSO_WM_UNIT_CLEAR" val="1"/>
  <p:tag name="KSO_WM_UNIT_LAYERLEVEL" val="1_1"/>
  <p:tag name="KSO_WM_DIAGRAM_GROUP_CODE" val="l1-2"/>
  <p:tag name="KSO_WM_UNIT_USESOURCEFORMAT_APPLY" val="1"/>
</p:tagLst>
</file>

<file path=ppt/tags/tag23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68"/>
  <p:tag name="KSO_WM_UNIT_ID" val="custom160207_15*l_i*1_68"/>
  <p:tag name="KSO_WM_UNIT_CLEAR" val="1"/>
  <p:tag name="KSO_WM_UNIT_LAYERLEVEL" val="1_1"/>
  <p:tag name="KSO_WM_DIAGRAM_GROUP_CODE" val="l1-2"/>
  <p:tag name="KSO_WM_UNIT_USESOURCEFORMAT_APPLY" val="1"/>
</p:tagLst>
</file>

<file path=ppt/tags/tag23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69"/>
  <p:tag name="KSO_WM_UNIT_ID" val="custom160207_15*l_i*1_69"/>
  <p:tag name="KSO_WM_UNIT_CLEAR" val="1"/>
  <p:tag name="KSO_WM_UNIT_LAYERLEVEL" val="1_1"/>
  <p:tag name="KSO_WM_DIAGRAM_GROUP_CODE" val="l1-2"/>
  <p:tag name="KSO_WM_UNIT_USESOURCEFORMAT_APPLY" val="1"/>
</p:tagLst>
</file>

<file path=ppt/tags/tag23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70"/>
  <p:tag name="KSO_WM_UNIT_ID" val="custom160207_15*l_i*1_70"/>
  <p:tag name="KSO_WM_UNIT_CLEAR" val="1"/>
  <p:tag name="KSO_WM_UNIT_LAYERLEVEL" val="1_1"/>
  <p:tag name="KSO_WM_DIAGRAM_GROUP_CODE" val="l1-2"/>
  <p:tag name="KSO_WM_UNIT_USESOURCEFORMAT_APPLY" val="1"/>
</p:tagLst>
</file>

<file path=ppt/tags/tag23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71"/>
  <p:tag name="KSO_WM_UNIT_ID" val="custom160207_15*l_i*1_71"/>
  <p:tag name="KSO_WM_UNIT_CLEAR" val="1"/>
  <p:tag name="KSO_WM_UNIT_LAYERLEVEL" val="1_1"/>
  <p:tag name="KSO_WM_DIAGRAM_GROUP_CODE" val="l1-2"/>
  <p:tag name="KSO_WM_UNIT_USESOURCEFORMAT_APPLY" val="1"/>
</p:tagLst>
</file>

<file path=ppt/tags/tag24.xml><?xml version="1.0" encoding="utf-8"?>
<p:tagLst xmlns:p="http://schemas.openxmlformats.org/presentationml/2006/main">
  <p:tag name="KSO_WM_UNIT_SUBTYPE" val="v"/>
  <p:tag name="KSO_WM_TEMPLATE_CATEGORY" val="chip"/>
  <p:tag name="KSO_WM_TEMPLATE_INDEX" val="20222212"/>
  <p:tag name="KSO_WM_UNIT_TYPE" val="i"/>
  <p:tag name="KSO_WM_UNIT_INDEX" val="1"/>
  <p:tag name="KSO_WM_UNIT_ID" val="chip20222212_2*i*1"/>
  <p:tag name="KSO_WM_BEAUTIFY_FLAG" val="#wm#"/>
  <p:tag name="KSO_WM_TAG_VERSION" val="1.0"/>
  <p:tag name="KSO_WM_CHIP_GROUPID" val="6238221e0134f08651a19497"/>
  <p:tag name="KSO_WM_CHIP_XID" val="6238221ee1884268e2d031a1"/>
  <p:tag name="KSO_WM_UNIT_DEC_AREA_ID" val="fe08951df7e8494dbe0c598331c9999d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57d25cae8f64765a18995c3592bae83"/>
</p:tagLst>
</file>

<file path=ppt/tags/tag24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72"/>
  <p:tag name="KSO_WM_UNIT_ID" val="custom160207_15*l_i*1_72"/>
  <p:tag name="KSO_WM_UNIT_CLEAR" val="1"/>
  <p:tag name="KSO_WM_UNIT_LAYERLEVEL" val="1_1"/>
  <p:tag name="KSO_WM_DIAGRAM_GROUP_CODE" val="l1-2"/>
  <p:tag name="KSO_WM_UNIT_USESOURCEFORMAT_APPLY" val="1"/>
</p:tagLst>
</file>

<file path=ppt/tags/tag24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73"/>
  <p:tag name="KSO_WM_UNIT_ID" val="custom160207_15*l_i*1_73"/>
  <p:tag name="KSO_WM_UNIT_CLEAR" val="1"/>
  <p:tag name="KSO_WM_UNIT_LAYERLEVEL" val="1_1"/>
  <p:tag name="KSO_WM_DIAGRAM_GROUP_CODE" val="l1-2"/>
  <p:tag name="KSO_WM_UNIT_USESOURCEFORMAT_APPLY" val="1"/>
</p:tagLst>
</file>

<file path=ppt/tags/tag24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74"/>
  <p:tag name="KSO_WM_UNIT_ID" val="custom160207_15*l_i*1_74"/>
  <p:tag name="KSO_WM_UNIT_CLEAR" val="1"/>
  <p:tag name="KSO_WM_UNIT_LAYERLEVEL" val="1_1"/>
  <p:tag name="KSO_WM_DIAGRAM_GROUP_CODE" val="l1-2"/>
  <p:tag name="KSO_WM_UNIT_USESOURCEFORMAT_APPLY" val="1"/>
</p:tagLst>
</file>

<file path=ppt/tags/tag24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75"/>
  <p:tag name="KSO_WM_UNIT_ID" val="custom160207_15*l_i*1_75"/>
  <p:tag name="KSO_WM_UNIT_CLEAR" val="1"/>
  <p:tag name="KSO_WM_UNIT_LAYERLEVEL" val="1_1"/>
  <p:tag name="KSO_WM_DIAGRAM_GROUP_CODE" val="l1-2"/>
  <p:tag name="KSO_WM_UNIT_USESOURCEFORMAT_APPLY" val="1"/>
</p:tagLst>
</file>

<file path=ppt/tags/tag24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76"/>
  <p:tag name="KSO_WM_UNIT_ID" val="custom160207_15*l_i*1_76"/>
  <p:tag name="KSO_WM_UNIT_CLEAR" val="1"/>
  <p:tag name="KSO_WM_UNIT_LAYERLEVEL" val="1_1"/>
  <p:tag name="KSO_WM_DIAGRAM_GROUP_CODE" val="l1-2"/>
  <p:tag name="KSO_WM_UNIT_USESOURCEFORMAT_APPLY" val="1"/>
</p:tagLst>
</file>

<file path=ppt/tags/tag24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77"/>
  <p:tag name="KSO_WM_UNIT_ID" val="custom160207_15*l_i*1_77"/>
  <p:tag name="KSO_WM_UNIT_CLEAR" val="1"/>
  <p:tag name="KSO_WM_UNIT_LAYERLEVEL" val="1_1"/>
  <p:tag name="KSO_WM_DIAGRAM_GROUP_CODE" val="l1-2"/>
  <p:tag name="KSO_WM_UNIT_USESOURCEFORMAT_APPLY" val="1"/>
</p:tagLst>
</file>

<file path=ppt/tags/tag24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78"/>
  <p:tag name="KSO_WM_UNIT_ID" val="custom160207_15*l_i*1_78"/>
  <p:tag name="KSO_WM_UNIT_CLEAR" val="1"/>
  <p:tag name="KSO_WM_UNIT_LAYERLEVEL" val="1_1"/>
  <p:tag name="KSO_WM_DIAGRAM_GROUP_CODE" val="l1-2"/>
  <p:tag name="KSO_WM_UNIT_USESOURCEFORMAT_APPLY" val="1"/>
</p:tagLst>
</file>

<file path=ppt/tags/tag24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MH" val="20150921115102"/>
  <p:tag name="MH_LIBRARY" val="GRAPHIC"/>
  <p:tag name="MH_TYPE" val="SubTitle"/>
  <p:tag name="MH_ORDER" val="1"/>
  <p:tag name="KSO_WM_UNIT_TYPE" val="l_h_a"/>
  <p:tag name="KSO_WM_UNIT_INDEX" val="1_2_1"/>
  <p:tag name="KSO_WM_UNIT_ID" val="custom160207_15*l_h_a*1_2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3"/>
  <p:tag name="KSO_WM_UNIT_PRESET_TEXT_LEN" val="12"/>
  <p:tag name="KSO_WM_DIAGRAM_GROUP_CODE" val="l1-2"/>
  <p:tag name="KSO_WM_UNIT_USESOURCEFORMAT_APPLY" val="1"/>
</p:tagLst>
</file>

<file path=ppt/tags/tag24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MH" val="20150921115827"/>
  <p:tag name="MH_LIBRARY" val="GRAPHIC"/>
  <p:tag name="MH_TYPE" val="Text"/>
  <p:tag name="MH_ORDER" val="1"/>
  <p:tag name="KSO_WM_UNIT_TYPE" val="l_h_f"/>
  <p:tag name="KSO_WM_UNIT_INDEX" val="1_2_1"/>
  <p:tag name="KSO_WM_UNIT_ID" val="custom160207_15*l_h_f*1_2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4"/>
  <p:tag name="KSO_WM_UNIT_PRESET_TEXT_LEN" val="57"/>
  <p:tag name="KSO_WM_DIAGRAM_GROUP_CODE" val="l1-2"/>
  <p:tag name="KSO_WM_UNIT_USESOURCEFORMAT_APPLY" val="1"/>
</p:tagLst>
</file>

<file path=ppt/tags/tag24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MH" val="20150921115102"/>
  <p:tag name="MH_LIBRARY" val="GRAPHIC"/>
  <p:tag name="MH_TYPE" val="SubTitle"/>
  <p:tag name="MH_ORDER" val="1"/>
  <p:tag name="KSO_WM_UNIT_TYPE" val="l_h_a"/>
  <p:tag name="KSO_WM_UNIT_INDEX" val="1_2_1"/>
  <p:tag name="KSO_WM_UNIT_ID" val="custom160207_15*l_h_a*1_2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3"/>
  <p:tag name="KSO_WM_UNIT_PRESET_TEXT_LEN" val="12"/>
  <p:tag name="KSO_WM_DIAGRAM_GROUP_CODE" val="l1-2"/>
  <p:tag name="KSO_WM_UNIT_USESOURCEFORMAT_APPLY" val="1"/>
  <p:tag name="KSO_WM_UNIT_TEXT_FILL_FORE_SCHEMECOLOR_INDEX_BRIGHTNESS" val="0"/>
  <p:tag name="KSO_WM_UNIT_TEXT_FILL_FORE_SCHEMECOLOR_INDEX" val="7"/>
  <p:tag name="KSO_WM_UNIT_TEXT_FILL_TYPE" val="1"/>
</p:tagLst>
</file>

<file path=ppt/tags/tag25.xml><?xml version="1.0" encoding="utf-8"?>
<p:tagLst xmlns:p="http://schemas.openxmlformats.org/presentationml/2006/main">
  <p:tag name="KSO_WM_UNIT_SUBTYPE" val="w"/>
  <p:tag name="KSO_WM_TEMPLATE_CATEGORY" val="chip"/>
  <p:tag name="KSO_WM_TEMPLATE_INDEX" val="20222212"/>
  <p:tag name="KSO_WM_UNIT_TYPE" val="i"/>
  <p:tag name="KSO_WM_UNIT_INDEX" val="1"/>
  <p:tag name="KSO_WM_UNIT_ID" val="chip20222212_3*i*1"/>
  <p:tag name="KSO_WM_BEAUTIFY_FLAG" val="#wm#"/>
  <p:tag name="KSO_WM_TAG_VERSION" val="1.0"/>
  <p:tag name="KSO_WM_CHIP_GROUPID" val="6238221e0134f08651a19497"/>
  <p:tag name="KSO_WM_CHIP_XID" val="6238221ee1884268e2d03195"/>
  <p:tag name="KSO_WM_UNIT_DEC_AREA_ID" val="f284a92517a240e095f76eb0e83fa51c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c051d8149d7d498f81e0939e6e6f9d69"/>
</p:tagLst>
</file>

<file path=ppt/tags/tag25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1"/>
  <p:tag name="KSO_WM_UNIT_ID" val="custom160207_15*l_i*1_1"/>
  <p:tag name="KSO_WM_UNIT_CLEAR" val="1"/>
  <p:tag name="KSO_WM_UNIT_LAYERLEVEL" val="1_1"/>
  <p:tag name="KSO_WM_DIAGRAM_GROUP_CODE" val="l1-2"/>
  <p:tag name="KSO_WM_UNIT_USESOURCEFORMAT_APPLY" val="1"/>
</p:tagLst>
</file>

<file path=ppt/tags/tag25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2"/>
  <p:tag name="KSO_WM_UNIT_ID" val="custom160207_15*l_i*1_2"/>
  <p:tag name="KSO_WM_UNIT_CLEAR" val="1"/>
  <p:tag name="KSO_WM_UNIT_LAYERLEVEL" val="1_1"/>
  <p:tag name="KSO_WM_DIAGRAM_GROUP_CODE" val="l1-2"/>
  <p:tag name="KSO_WM_UNIT_USESOURCEFORMAT_APPLY" val="1"/>
</p:tagLst>
</file>

<file path=ppt/tags/tag25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3"/>
  <p:tag name="KSO_WM_UNIT_ID" val="custom160207_15*l_i*1_3"/>
  <p:tag name="KSO_WM_UNIT_CLEAR" val="1"/>
  <p:tag name="KSO_WM_UNIT_LAYERLEVEL" val="1_1"/>
  <p:tag name="KSO_WM_DIAGRAM_GROUP_CODE" val="l1-2"/>
  <p:tag name="KSO_WM_UNIT_USESOURCEFORMAT_APPLY" val="1"/>
</p:tagLst>
</file>

<file path=ppt/tags/tag25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4"/>
  <p:tag name="KSO_WM_UNIT_ID" val="custom160207_15*l_i*1_4"/>
  <p:tag name="KSO_WM_UNIT_CLEAR" val="1"/>
  <p:tag name="KSO_WM_UNIT_LAYERLEVEL" val="1_1"/>
  <p:tag name="KSO_WM_DIAGRAM_GROUP_CODE" val="l1-2"/>
  <p:tag name="KSO_WM_UNIT_USESOURCEFORMAT_APPLY" val="1"/>
</p:tagLst>
</file>

<file path=ppt/tags/tag25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5"/>
  <p:tag name="KSO_WM_UNIT_ID" val="custom160207_15*l_i*1_5"/>
  <p:tag name="KSO_WM_UNIT_CLEAR" val="1"/>
  <p:tag name="KSO_WM_UNIT_LAYERLEVEL" val="1_1"/>
  <p:tag name="KSO_WM_DIAGRAM_GROUP_CODE" val="l1-2"/>
  <p:tag name="KSO_WM_UNIT_USESOURCEFORMAT_APPLY" val="1"/>
</p:tagLst>
</file>

<file path=ppt/tags/tag25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6"/>
  <p:tag name="KSO_WM_UNIT_ID" val="custom160207_15*l_i*1_6"/>
  <p:tag name="KSO_WM_UNIT_CLEAR" val="1"/>
  <p:tag name="KSO_WM_UNIT_LAYERLEVEL" val="1_1"/>
  <p:tag name="KSO_WM_DIAGRAM_GROUP_CODE" val="l1-2"/>
  <p:tag name="KSO_WM_UNIT_USESOURCEFORMAT_APPLY" val="1"/>
</p:tagLst>
</file>

<file path=ppt/tags/tag25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7"/>
  <p:tag name="KSO_WM_UNIT_ID" val="custom160207_15*l_i*1_7"/>
  <p:tag name="KSO_WM_UNIT_CLEAR" val="1"/>
  <p:tag name="KSO_WM_UNIT_LAYERLEVEL" val="1_1"/>
  <p:tag name="KSO_WM_DIAGRAM_GROUP_CODE" val="l1-2"/>
  <p:tag name="KSO_WM_UNIT_USESOURCEFORMAT_APPLY" val="1"/>
</p:tagLst>
</file>

<file path=ppt/tags/tag25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8"/>
  <p:tag name="KSO_WM_UNIT_ID" val="custom160207_15*l_i*1_8"/>
  <p:tag name="KSO_WM_UNIT_CLEAR" val="1"/>
  <p:tag name="KSO_WM_UNIT_LAYERLEVEL" val="1_1"/>
  <p:tag name="KSO_WM_DIAGRAM_GROUP_CODE" val="l1-2"/>
  <p:tag name="KSO_WM_UNIT_USESOURCEFORMAT_APPLY" val="1"/>
</p:tagLst>
</file>

<file path=ppt/tags/tag25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9"/>
  <p:tag name="KSO_WM_UNIT_ID" val="custom160207_15*l_i*1_9"/>
  <p:tag name="KSO_WM_UNIT_CLEAR" val="1"/>
  <p:tag name="KSO_WM_UNIT_LAYERLEVEL" val="1_1"/>
  <p:tag name="KSO_WM_DIAGRAM_GROUP_CODE" val="l1-2"/>
  <p:tag name="KSO_WM_UNIT_USESOURCEFORMAT_APPLY" val="1"/>
</p:tagLst>
</file>

<file path=ppt/tags/tag25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10"/>
  <p:tag name="KSO_WM_UNIT_ID" val="custom160207_15*l_i*1_10"/>
  <p:tag name="KSO_WM_UNIT_CLEAR" val="1"/>
  <p:tag name="KSO_WM_UNIT_LAYERLEVEL" val="1_1"/>
  <p:tag name="KSO_WM_DIAGRAM_GROUP_CODE" val="l1-2"/>
  <p:tag name="KSO_WM_UNIT_USESOURCEFORMAT_APPLY" val="1"/>
</p:tagLst>
</file>

<file path=ppt/tags/tag2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11"/>
  <p:tag name="KSO_WM_UNIT_ID" val="custom160207_15*l_i*1_11"/>
  <p:tag name="KSO_WM_UNIT_CLEAR" val="1"/>
  <p:tag name="KSO_WM_UNIT_LAYERLEVEL" val="1_1"/>
  <p:tag name="KSO_WM_DIAGRAM_GROUP_CODE" val="l1-2"/>
  <p:tag name="KSO_WM_UNIT_USESOURCEFORMAT_APPLY" val="1"/>
</p:tagLst>
</file>

<file path=ppt/tags/tag26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12"/>
  <p:tag name="KSO_WM_UNIT_ID" val="custom160207_15*l_i*1_12"/>
  <p:tag name="KSO_WM_UNIT_CLEAR" val="1"/>
  <p:tag name="KSO_WM_UNIT_LAYERLEVEL" val="1_1"/>
  <p:tag name="KSO_WM_DIAGRAM_GROUP_CODE" val="l1-2"/>
  <p:tag name="KSO_WM_UNIT_USESOURCEFORMAT_APPLY" val="1"/>
</p:tagLst>
</file>

<file path=ppt/tags/tag26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13"/>
  <p:tag name="KSO_WM_UNIT_ID" val="custom160207_15*l_i*1_13"/>
  <p:tag name="KSO_WM_UNIT_CLEAR" val="1"/>
  <p:tag name="KSO_WM_UNIT_LAYERLEVEL" val="1_1"/>
  <p:tag name="KSO_WM_DIAGRAM_GROUP_CODE" val="l1-2"/>
  <p:tag name="KSO_WM_UNIT_USESOURCEFORMAT_APPLY" val="1"/>
</p:tagLst>
</file>

<file path=ppt/tags/tag26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14"/>
  <p:tag name="KSO_WM_UNIT_ID" val="custom160207_15*l_i*1_14"/>
  <p:tag name="KSO_WM_UNIT_CLEAR" val="1"/>
  <p:tag name="KSO_WM_UNIT_LAYERLEVEL" val="1_1"/>
  <p:tag name="KSO_WM_DIAGRAM_GROUP_CODE" val="l1-2"/>
  <p:tag name="KSO_WM_UNIT_USESOURCEFORMAT_APPLY" val="1"/>
</p:tagLst>
</file>

<file path=ppt/tags/tag26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15"/>
  <p:tag name="KSO_WM_UNIT_ID" val="custom160207_15*l_i*1_15"/>
  <p:tag name="KSO_WM_UNIT_CLEAR" val="1"/>
  <p:tag name="KSO_WM_UNIT_LAYERLEVEL" val="1_1"/>
  <p:tag name="KSO_WM_DIAGRAM_GROUP_CODE" val="l1-2"/>
  <p:tag name="KSO_WM_UNIT_USESOURCEFORMAT_APPLY" val="1"/>
</p:tagLst>
</file>

<file path=ppt/tags/tag26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16"/>
  <p:tag name="KSO_WM_UNIT_ID" val="custom160207_15*l_i*1_16"/>
  <p:tag name="KSO_WM_UNIT_CLEAR" val="1"/>
  <p:tag name="KSO_WM_UNIT_LAYERLEVEL" val="1_1"/>
  <p:tag name="KSO_WM_DIAGRAM_GROUP_CODE" val="l1-2"/>
  <p:tag name="KSO_WM_UNIT_USESOURCEFORMAT_APPLY" val="1"/>
</p:tagLst>
</file>

<file path=ppt/tags/tag26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17"/>
  <p:tag name="KSO_WM_UNIT_ID" val="custom160207_15*l_i*1_17"/>
  <p:tag name="KSO_WM_UNIT_CLEAR" val="1"/>
  <p:tag name="KSO_WM_UNIT_LAYERLEVEL" val="1_1"/>
  <p:tag name="KSO_WM_DIAGRAM_GROUP_CODE" val="l1-2"/>
  <p:tag name="KSO_WM_UNIT_USESOURCEFORMAT_APPLY" val="1"/>
</p:tagLst>
</file>

<file path=ppt/tags/tag26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18"/>
  <p:tag name="KSO_WM_UNIT_ID" val="custom160207_15*l_i*1_18"/>
  <p:tag name="KSO_WM_UNIT_CLEAR" val="1"/>
  <p:tag name="KSO_WM_UNIT_LAYERLEVEL" val="1_1"/>
  <p:tag name="KSO_WM_DIAGRAM_GROUP_CODE" val="l1-2"/>
  <p:tag name="KSO_WM_UNIT_USESOURCEFORMAT_APPLY" val="1"/>
</p:tagLst>
</file>

<file path=ppt/tags/tag26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19"/>
  <p:tag name="KSO_WM_UNIT_ID" val="custom160207_15*l_i*1_19"/>
  <p:tag name="KSO_WM_UNIT_CLEAR" val="1"/>
  <p:tag name="KSO_WM_UNIT_LAYERLEVEL" val="1_1"/>
  <p:tag name="KSO_WM_DIAGRAM_GROUP_CODE" val="l1-2"/>
  <p:tag name="KSO_WM_UNIT_USESOURCEFORMAT_APPLY" val="1"/>
</p:tagLst>
</file>

<file path=ppt/tags/tag26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20"/>
  <p:tag name="KSO_WM_UNIT_ID" val="custom160207_15*l_i*1_20"/>
  <p:tag name="KSO_WM_UNIT_CLEAR" val="1"/>
  <p:tag name="KSO_WM_UNIT_LAYERLEVEL" val="1_1"/>
  <p:tag name="KSO_WM_DIAGRAM_GROUP_CODE" val="l1-2"/>
  <p:tag name="KSO_WM_UNIT_USESOURCEFORMAT_APPLY" val="1"/>
</p:tagLst>
</file>

<file path=ppt/tags/tag2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7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21"/>
  <p:tag name="KSO_WM_UNIT_ID" val="custom160207_15*l_i*1_21"/>
  <p:tag name="KSO_WM_UNIT_CLEAR" val="1"/>
  <p:tag name="KSO_WM_UNIT_LAYERLEVEL" val="1_1"/>
  <p:tag name="KSO_WM_DIAGRAM_GROUP_CODE" val="l1-2"/>
  <p:tag name="KSO_WM_UNIT_USESOURCEFORMAT_APPLY" val="1"/>
</p:tagLst>
</file>

<file path=ppt/tags/tag27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22"/>
  <p:tag name="KSO_WM_UNIT_ID" val="custom160207_15*l_i*1_22"/>
  <p:tag name="KSO_WM_UNIT_CLEAR" val="1"/>
  <p:tag name="KSO_WM_UNIT_LAYERLEVEL" val="1_1"/>
  <p:tag name="KSO_WM_DIAGRAM_GROUP_CODE" val="l1-2"/>
  <p:tag name="KSO_WM_UNIT_USESOURCEFORMAT_APPLY" val="1"/>
</p:tagLst>
</file>

<file path=ppt/tags/tag27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23"/>
  <p:tag name="KSO_WM_UNIT_ID" val="custom160207_15*l_i*1_23"/>
  <p:tag name="KSO_WM_UNIT_CLEAR" val="1"/>
  <p:tag name="KSO_WM_UNIT_LAYERLEVEL" val="1_1"/>
  <p:tag name="KSO_WM_DIAGRAM_GROUP_CODE" val="l1-2"/>
  <p:tag name="KSO_WM_UNIT_USESOURCEFORMAT_APPLY" val="1"/>
</p:tagLst>
</file>

<file path=ppt/tags/tag27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24"/>
  <p:tag name="KSO_WM_UNIT_ID" val="custom160207_15*l_i*1_24"/>
  <p:tag name="KSO_WM_UNIT_CLEAR" val="1"/>
  <p:tag name="KSO_WM_UNIT_LAYERLEVEL" val="1_1"/>
  <p:tag name="KSO_WM_DIAGRAM_GROUP_CODE" val="l1-2"/>
  <p:tag name="KSO_WM_UNIT_USESOURCEFORMAT_APPLY" val="1"/>
</p:tagLst>
</file>

<file path=ppt/tags/tag27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25"/>
  <p:tag name="KSO_WM_UNIT_ID" val="custom160207_15*l_i*1_25"/>
  <p:tag name="KSO_WM_UNIT_CLEAR" val="1"/>
  <p:tag name="KSO_WM_UNIT_LAYERLEVEL" val="1_1"/>
  <p:tag name="KSO_WM_DIAGRAM_GROUP_CODE" val="l1-2"/>
  <p:tag name="KSO_WM_UNIT_USESOURCEFORMAT_APPLY" val="1"/>
</p:tagLst>
</file>

<file path=ppt/tags/tag27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26"/>
  <p:tag name="KSO_WM_UNIT_ID" val="custom160207_15*l_i*1_26"/>
  <p:tag name="KSO_WM_UNIT_CLEAR" val="1"/>
  <p:tag name="KSO_WM_UNIT_LAYERLEVEL" val="1_1"/>
  <p:tag name="KSO_WM_DIAGRAM_GROUP_CODE" val="l1-2"/>
  <p:tag name="KSO_WM_UNIT_USESOURCEFORMAT_APPLY" val="1"/>
</p:tagLst>
</file>

<file path=ppt/tags/tag27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27"/>
  <p:tag name="KSO_WM_UNIT_ID" val="custom160207_15*l_i*1_27"/>
  <p:tag name="KSO_WM_UNIT_CLEAR" val="1"/>
  <p:tag name="KSO_WM_UNIT_LAYERLEVEL" val="1_1"/>
  <p:tag name="KSO_WM_DIAGRAM_GROUP_CODE" val="l1-2"/>
  <p:tag name="KSO_WM_UNIT_USESOURCEFORMAT_APPLY" val="1"/>
</p:tagLst>
</file>

<file path=ppt/tags/tag27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28"/>
  <p:tag name="KSO_WM_UNIT_ID" val="custom160207_15*l_i*1_28"/>
  <p:tag name="KSO_WM_UNIT_CLEAR" val="1"/>
  <p:tag name="KSO_WM_UNIT_LAYERLEVEL" val="1_1"/>
  <p:tag name="KSO_WM_DIAGRAM_GROUP_CODE" val="l1-2"/>
  <p:tag name="KSO_WM_UNIT_USESOURCEFORMAT_APPLY" val="1"/>
</p:tagLst>
</file>

<file path=ppt/tags/tag27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29"/>
  <p:tag name="KSO_WM_UNIT_ID" val="custom160207_15*l_i*1_29"/>
  <p:tag name="KSO_WM_UNIT_CLEAR" val="1"/>
  <p:tag name="KSO_WM_UNIT_LAYERLEVEL" val="1_1"/>
  <p:tag name="KSO_WM_DIAGRAM_GROUP_CODE" val="l1-2"/>
  <p:tag name="KSO_WM_UNIT_USESOURCEFORMAT_APPLY" val="1"/>
</p:tagLst>
</file>

<file path=ppt/tags/tag27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30"/>
  <p:tag name="KSO_WM_UNIT_ID" val="custom160207_15*l_i*1_30"/>
  <p:tag name="KSO_WM_UNIT_CLEAR" val="1"/>
  <p:tag name="KSO_WM_UNIT_LAYERLEVEL" val="1_1"/>
  <p:tag name="KSO_WM_DIAGRAM_GROUP_CODE" val="l1-2"/>
  <p:tag name="KSO_WM_UNIT_USESOURCEFORMAT_APPLY" val="1"/>
</p:tagLst>
</file>

<file path=ppt/tags/tag2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8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31"/>
  <p:tag name="KSO_WM_UNIT_ID" val="custom160207_15*l_i*1_31"/>
  <p:tag name="KSO_WM_UNIT_CLEAR" val="1"/>
  <p:tag name="KSO_WM_UNIT_LAYERLEVEL" val="1_1"/>
  <p:tag name="KSO_WM_DIAGRAM_GROUP_CODE" val="l1-2"/>
  <p:tag name="KSO_WM_UNIT_USESOURCEFORMAT_APPLY" val="1"/>
</p:tagLst>
</file>

<file path=ppt/tags/tag28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32"/>
  <p:tag name="KSO_WM_UNIT_ID" val="custom160207_15*l_i*1_32"/>
  <p:tag name="KSO_WM_UNIT_CLEAR" val="1"/>
  <p:tag name="KSO_WM_UNIT_LAYERLEVEL" val="1_1"/>
  <p:tag name="KSO_WM_DIAGRAM_GROUP_CODE" val="l1-2"/>
  <p:tag name="KSO_WM_UNIT_USESOURCEFORMAT_APPLY" val="1"/>
</p:tagLst>
</file>

<file path=ppt/tags/tag28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33"/>
  <p:tag name="KSO_WM_UNIT_ID" val="custom160207_15*l_i*1_33"/>
  <p:tag name="KSO_WM_UNIT_CLEAR" val="1"/>
  <p:tag name="KSO_WM_UNIT_LAYERLEVEL" val="1_1"/>
  <p:tag name="KSO_WM_DIAGRAM_GROUP_CODE" val="l1-2"/>
  <p:tag name="KSO_WM_UNIT_USESOURCEFORMAT_APPLY" val="1"/>
</p:tagLst>
</file>

<file path=ppt/tags/tag28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34"/>
  <p:tag name="KSO_WM_UNIT_ID" val="custom160207_15*l_i*1_34"/>
  <p:tag name="KSO_WM_UNIT_CLEAR" val="1"/>
  <p:tag name="KSO_WM_UNIT_LAYERLEVEL" val="1_1"/>
  <p:tag name="KSO_WM_DIAGRAM_GROUP_CODE" val="l1-2"/>
  <p:tag name="KSO_WM_UNIT_USESOURCEFORMAT_APPLY" val="1"/>
</p:tagLst>
</file>

<file path=ppt/tags/tag28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l_i"/>
  <p:tag name="KSO_WM_UNIT_INDEX" val="1_35"/>
  <p:tag name="KSO_WM_UNIT_ID" val="custom160207_15*l_i*1_35"/>
  <p:tag name="KSO_WM_UNIT_CLEAR" val="1"/>
  <p:tag name="KSO_WM_UNIT_LAYERLEVEL" val="1_1"/>
  <p:tag name="KSO_WM_DIAGRAM_GROUP_CODE" val="l1-2"/>
  <p:tag name="KSO_WM_UNIT_USESOURCEFORMAT_APPLY" val="1"/>
</p:tagLst>
</file>

<file path=ppt/tags/tag28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MH" val="20150921115102"/>
  <p:tag name="MH_LIBRARY" val="GRAPHIC"/>
  <p:tag name="MH_TYPE" val="SubTitle"/>
  <p:tag name="MH_ORDER" val="1"/>
  <p:tag name="KSO_WM_UNIT_TYPE" val="l_h_a"/>
  <p:tag name="KSO_WM_UNIT_INDEX" val="1_1_1"/>
  <p:tag name="KSO_WM_UNIT_ID" val="custom160207_15*l_h_a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3"/>
  <p:tag name="KSO_WM_UNIT_PRESET_TEXT_LEN" val="12"/>
  <p:tag name="KSO_WM_DIAGRAM_GROUP_CODE" val="l1-2"/>
  <p:tag name="KSO_WM_UNIT_USESOURCEFORMAT_APPLY" val="1"/>
</p:tagLst>
</file>

<file path=ppt/tags/tag28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MH" val="20150921115827"/>
  <p:tag name="MH_LIBRARY" val="GRAPHIC"/>
  <p:tag name="MH_TYPE" val="Text"/>
  <p:tag name="MH_ORDER" val="1"/>
  <p:tag name="KSO_WM_UNIT_TYPE" val="l_h_f"/>
  <p:tag name="KSO_WM_UNIT_INDEX" val="1_1_1"/>
  <p:tag name="KSO_WM_UNIT_ID" val="custom160207_15*l_h_f*1_1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4"/>
  <p:tag name="KSO_WM_UNIT_PRESET_TEXT_LEN" val="57"/>
  <p:tag name="KSO_WM_DIAGRAM_GROUP_CODE" val="l1-2"/>
  <p:tag name="KSO_WM_UNIT_USESOURCEFORMAT_APPLY" val="1"/>
</p:tagLst>
</file>

<file path=ppt/tags/tag28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a"/>
  <p:tag name="KSO_WM_UNIT_INDEX" val="1"/>
  <p:tag name="KSO_WM_UNIT_ID" val="custom160207_15*a*1"/>
  <p:tag name="KSO_WM_UNIT_CLEAR" val="1"/>
  <p:tag name="KSO_WM_UNIT_LAYERLEVEL" val="1"/>
  <p:tag name="KSO_WM_UNIT_VALUE" val="29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8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MH" val="20150921115102"/>
  <p:tag name="MH_LIBRARY" val="GRAPHIC"/>
  <p:tag name="MH_TYPE" val="SubTitle"/>
  <p:tag name="MH_ORDER" val="1"/>
  <p:tag name="KSO_WM_UNIT_TYPE" val="l_h_a"/>
  <p:tag name="KSO_WM_UNIT_INDEX" val="1_1_1"/>
  <p:tag name="KSO_WM_UNIT_ID" val="custom160207_15*l_h_a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3"/>
  <p:tag name="KSO_WM_UNIT_PRESET_TEXT_LEN" val="12"/>
  <p:tag name="KSO_WM_DIAGRAM_GROUP_CODE" val="l1-2"/>
  <p:tag name="KSO_WM_UNIT_USESOURCEFORMAT_APPLY" val="1"/>
</p:tagLst>
</file>

<file path=ppt/tags/tag28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07"/>
  <p:tag name="KSO_WM_UNIT_TYPE" val="a"/>
  <p:tag name="KSO_WM_UNIT_INDEX" val="1"/>
  <p:tag name="KSO_WM_UNIT_ID" val="custom160207_15*a*1"/>
  <p:tag name="KSO_WM_UNIT_CLEAR" val="1"/>
  <p:tag name="KSO_WM_UNIT_LAYERLEVEL" val="1"/>
  <p:tag name="KSO_WM_UNIT_VALUE" val="29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9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290.xml><?xml version="1.0" encoding="utf-8"?>
<p:tagLst xmlns:p="http://schemas.openxmlformats.org/presentationml/2006/main">
  <p:tag name="KSO_WM_TEMPLATE_CATEGORY" val="custom"/>
  <p:tag name="KSO_WM_TEMPLATE_INDEX" val="160207"/>
  <p:tag name="KSO_WM_TAG_VERSION" val="1.0"/>
  <p:tag name="KSO_WM_SLIDE_ID" val="custom160207_15"/>
  <p:tag name="KSO_WM_SLIDE_INDEX" val="15"/>
  <p:tag name="KSO_WM_SLIDE_ITEM_CNT" val="3"/>
  <p:tag name="KSO_WM_SLIDE_LAYOUT" val="a_l"/>
  <p:tag name="KSO_WM_SLIDE_LAYOUT_CNT" val="1_1"/>
  <p:tag name="KSO_WM_SLIDE_TYPE" val="text"/>
  <p:tag name="KSO_WM_BEAUTIFY_FLAG" val="#wm#"/>
  <p:tag name="KSO_WM_SLIDE_POSITION" val="36*75"/>
  <p:tag name="KSO_WM_SLIDE_SIZE" val="890*359"/>
  <p:tag name="KSO_WM_DIAGRAM_GROUP_CODE" val="l1-2"/>
</p:tagLst>
</file>

<file path=ppt/tags/tag3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30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31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32.xml><?xml version="1.0" encoding="utf-8"?>
<p:tagLst xmlns:p="http://schemas.openxmlformats.org/presentationml/2006/main">
  <p:tag name="KSO_WM_UNIT_SUBTYPE" val="v"/>
  <p:tag name="KSO_WM_TEMPLATE_CATEGORY" val="chip"/>
  <p:tag name="KSO_WM_TEMPLATE_INDEX" val="20222212"/>
  <p:tag name="KSO_WM_UNIT_TYPE" val="i"/>
  <p:tag name="KSO_WM_UNIT_INDEX" val="1"/>
  <p:tag name="KSO_WM_UNIT_ID" val="chip20222212_2*i*1"/>
  <p:tag name="KSO_WM_BEAUTIFY_FLAG" val="#wm#"/>
  <p:tag name="KSO_WM_TAG_VERSION" val="1.0"/>
  <p:tag name="KSO_WM_CHIP_GROUPID" val="6238221e0134f08651a19497"/>
  <p:tag name="KSO_WM_CHIP_XID" val="6238221ee1884268e2d031a1"/>
  <p:tag name="KSO_WM_UNIT_DEC_AREA_ID" val="fe08951df7e8494dbe0c598331c9999d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57d25cae8f64765a18995c3592bae83"/>
</p:tagLst>
</file>

<file path=ppt/tags/tag33.xml><?xml version="1.0" encoding="utf-8"?>
<p:tagLst xmlns:p="http://schemas.openxmlformats.org/presentationml/2006/main">
  <p:tag name="KSO_WM_UNIT_SUBTYPE" val="w"/>
  <p:tag name="KSO_WM_TEMPLATE_CATEGORY" val="chip"/>
  <p:tag name="KSO_WM_TEMPLATE_INDEX" val="20222212"/>
  <p:tag name="KSO_WM_UNIT_TYPE" val="i"/>
  <p:tag name="KSO_WM_UNIT_INDEX" val="1"/>
  <p:tag name="KSO_WM_UNIT_ID" val="chip20222212_3*i*1"/>
  <p:tag name="KSO_WM_BEAUTIFY_FLAG" val="#wm#"/>
  <p:tag name="KSO_WM_TAG_VERSION" val="1.0"/>
  <p:tag name="KSO_WM_CHIP_GROUPID" val="6238221e0134f08651a19497"/>
  <p:tag name="KSO_WM_CHIP_XID" val="6238221ee1884268e2d03195"/>
  <p:tag name="KSO_WM_UNIT_DEC_AREA_ID" val="f284a92517a240e095f76eb0e83fa51c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c051d8149d7d498f81e0939e6e6f9d69"/>
</p:tagLst>
</file>

<file path=ppt/tags/tag3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9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4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40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41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42.xml><?xml version="1.0" encoding="utf-8"?>
<p:tagLst xmlns:p="http://schemas.openxmlformats.org/presentationml/2006/main">
  <p:tag name="KSO_WM_UNIT_SUBTYPE" val="v"/>
  <p:tag name="KSO_WM_TEMPLATE_CATEGORY" val="chip"/>
  <p:tag name="KSO_WM_TEMPLATE_INDEX" val="20222212"/>
  <p:tag name="KSO_WM_UNIT_TYPE" val="i"/>
  <p:tag name="KSO_WM_UNIT_INDEX" val="1"/>
  <p:tag name="KSO_WM_UNIT_ID" val="chip20222212_12*i*1"/>
  <p:tag name="KSO_WM_BEAUTIFY_FLAG" val="#wm#"/>
  <p:tag name="KSO_WM_TAG_VERSION" val="1.0"/>
  <p:tag name="KSO_WM_CHIP_GROUPID" val="6238221e0134f08651a19497"/>
  <p:tag name="KSO_WM_CHIP_XID" val="6238221ee1884268e2d02ebf"/>
  <p:tag name="KSO_WM_UNIT_DEC_AREA_ID" val="f08cdffe33f94107b9ffc19806859fc4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32c335e0eab64248a2555f45e2979f69"/>
</p:tagLst>
</file>

<file path=ppt/tags/tag43.xml><?xml version="1.0" encoding="utf-8"?>
<p:tagLst xmlns:p="http://schemas.openxmlformats.org/presentationml/2006/main">
  <p:tag name="KSO_WM_UNIT_SUBTYPE" val="t"/>
  <p:tag name="KSO_WM_TEMPLATE_CATEGORY" val="chip"/>
  <p:tag name="KSO_WM_TEMPLATE_INDEX" val="20222212"/>
  <p:tag name="KSO_WM_UNIT_TYPE" val="i"/>
  <p:tag name="KSO_WM_UNIT_INDEX" val="1"/>
  <p:tag name="KSO_WM_UNIT_ID" val="chip20222212_13*i*1"/>
  <p:tag name="KSO_WM_BEAUTIFY_FLAG" val="#wm#"/>
  <p:tag name="KSO_WM_TAG_VERSION" val="1.0"/>
  <p:tag name="KSO_WM_CHIP_GROUPID" val="6238221e0134f08651a19497"/>
  <p:tag name="KSO_WM_CHIP_XID" val="6238221ee1884268e2d02e62"/>
  <p:tag name="KSO_WM_UNIT_DEC_AREA_ID" val="8626927866b24444ae98d80279e9c3d1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cdf3fa26f44e4f9a84d88685fd7b32c3"/>
</p:tagLst>
</file>

<file path=ppt/tags/tag44.xml><?xml version="1.0" encoding="utf-8"?>
<p:tagLst xmlns:p="http://schemas.openxmlformats.org/presentationml/2006/main">
  <p:tag name="KSO_WM_UNIT_SUBTYPE" val="u"/>
  <p:tag name="KSO_WM_TEMPLATE_CATEGORY" val="chip"/>
  <p:tag name="KSO_WM_TEMPLATE_INDEX" val="20222212"/>
  <p:tag name="KSO_WM_UNIT_TYPE" val="i"/>
  <p:tag name="KSO_WM_UNIT_INDEX" val="1"/>
  <p:tag name="KSO_WM_UNIT_ID" val="chip20222212_14*i*1"/>
  <p:tag name="KSO_WM_BEAUTIFY_FLAG" val="#wm#"/>
  <p:tag name="KSO_WM_TAG_VERSION" val="1.0"/>
  <p:tag name="KSO_WM_CHIP_GROUPID" val="6238221e0134f08651a19497"/>
  <p:tag name="KSO_WM_CHIP_XID" val="6238221ee1884268e2d02eb2"/>
  <p:tag name="KSO_WM_UNIT_DEC_AREA_ID" val="5a63d22caa0248419c21b5daf311f4a4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870bdbfd41840568016eaeca3f3b0c3"/>
</p:tagLst>
</file>

<file path=ppt/tags/tag4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6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47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48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49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5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50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51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52.xml><?xml version="1.0" encoding="utf-8"?>
<p:tagLst xmlns:p="http://schemas.openxmlformats.org/presentationml/2006/main">
  <p:tag name="KSO_WM_UNIT_SUBTYPE" val="v"/>
  <p:tag name="KSO_WM_TEMPLATE_CATEGORY" val="chip"/>
  <p:tag name="KSO_WM_TEMPLATE_INDEX" val="20222212"/>
  <p:tag name="KSO_WM_UNIT_TYPE" val="i"/>
  <p:tag name="KSO_WM_UNIT_INDEX" val="1"/>
  <p:tag name="KSO_WM_UNIT_ID" val="chip20222212_2*i*1"/>
  <p:tag name="KSO_WM_BEAUTIFY_FLAG" val="#wm#"/>
  <p:tag name="KSO_WM_TAG_VERSION" val="1.0"/>
  <p:tag name="KSO_WM_CHIP_GROUPID" val="6238221e0134f08651a19497"/>
  <p:tag name="KSO_WM_CHIP_XID" val="6238221ee1884268e2d031a1"/>
  <p:tag name="KSO_WM_UNIT_DEC_AREA_ID" val="fe08951df7e8494dbe0c598331c9999d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57d25cae8f64765a18995c3592bae83"/>
</p:tagLst>
</file>

<file path=ppt/tags/tag53.xml><?xml version="1.0" encoding="utf-8"?>
<p:tagLst xmlns:p="http://schemas.openxmlformats.org/presentationml/2006/main">
  <p:tag name="KSO_WM_UNIT_SUBTYPE" val="w"/>
  <p:tag name="KSO_WM_TEMPLATE_CATEGORY" val="chip"/>
  <p:tag name="KSO_WM_TEMPLATE_INDEX" val="20222212"/>
  <p:tag name="KSO_WM_UNIT_TYPE" val="i"/>
  <p:tag name="KSO_WM_UNIT_INDEX" val="1"/>
  <p:tag name="KSO_WM_UNIT_ID" val="chip20222212_3*i*1"/>
  <p:tag name="KSO_WM_BEAUTIFY_FLAG" val="#wm#"/>
  <p:tag name="KSO_WM_TAG_VERSION" val="1.0"/>
  <p:tag name="KSO_WM_CHIP_GROUPID" val="6238221e0134f08651a19497"/>
  <p:tag name="KSO_WM_CHIP_XID" val="6238221ee1884268e2d03195"/>
  <p:tag name="KSO_WM_UNIT_DEC_AREA_ID" val="f284a92517a240e095f76eb0e83fa51c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c051d8149d7d498f81e0939e6e6f9d69"/>
</p:tagLst>
</file>

<file path=ppt/tags/tag5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7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58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59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6.xml><?xml version="1.0" encoding="utf-8"?>
<p:tagLst xmlns:p="http://schemas.openxmlformats.org/presentationml/2006/main">
  <p:tag name="KSO_WM_UNIT_ISCONTENTSTITLE" val="0"/>
  <p:tag name="KSO_WM_UNIT_ISNUMDGMTITLE" val="0"/>
  <p:tag name="KSO_WM_UNIT_PRESET_TEXT" val="劳动最光荣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2212_1*a*1"/>
  <p:tag name="KSO_WM_TEMPLATE_CATEGORY" val="custom"/>
  <p:tag name="KSO_WM_TEMPLATE_INDEX" val="20222212"/>
  <p:tag name="KSO_WM_UNIT_LAYERLEVEL" val="1"/>
  <p:tag name="KSO_WM_TAG_VERSION" val="1.0"/>
  <p:tag name="KSO_WM_BEAUTIFY_FLAG" val="#wm#"/>
  <p:tag name="KSO_WM_UNIT_BLOCK" val="0"/>
  <p:tag name="KSO_WM_UNIT_DEC_AREA_ID" val="45a25197527d41dbb33130aaa3f72cbd"/>
  <p:tag name="KSO_WM_UNIT_DEFAULT_FONT" val="66;80;2"/>
  <p:tag name="KSO_WM_CHIP_GROUPID" val="612df728eaa89fd2fb383605"/>
  <p:tag name="KSO_WM_CHIP_XID" val="612df728eaa89fd2fb383606"/>
  <p:tag name="KSO_WM_CHIP_FILLAREA_FILL_RULE" val="{&quot;fill_align&quot;:&quot;lm&quot;,&quot;fill_mode&quot;:&quot;fix&quot;,&quot;sacle_strategy&quot;:&quot;smart&quot;}"/>
  <p:tag name="KSO_WM_ASSEMBLE_CHIP_INDEX" val="5430f72389074ca28cd2a6def3ebf171"/>
  <p:tag name="KSO_WM_UNIT_TEXT_FILL_FORE_SCHEMECOLOR_INDEX_BRIGHTNESS" val="0.15"/>
  <p:tag name="KSO_WM_UNIT_TEXT_FILL_FORE_SCHEMECOLOR_INDEX" val="13"/>
  <p:tag name="KSO_WM_UNIT_TEXT_FILL_TYPE" val="1"/>
  <p:tag name="KSO_WM_TEMPLATE_ASSEMBLE_XID" val="624415a4108f36499fefaa88"/>
  <p:tag name="KSO_WM_TEMPLATE_ASSEMBLE_GROUPID" val="624415a4108f36499fefaa88"/>
</p:tagLst>
</file>

<file path=ppt/tags/tag60.xml><?xml version="1.0" encoding="utf-8"?>
<p:tagLst xmlns:p="http://schemas.openxmlformats.org/presentationml/2006/main">
  <p:tag name="KSO_WM_UNIT_SUBTYPE" val="v"/>
  <p:tag name="KSO_WM_TEMPLATE_CATEGORY" val="chip"/>
  <p:tag name="KSO_WM_TEMPLATE_INDEX" val="20222212"/>
  <p:tag name="KSO_WM_UNIT_TYPE" val="i"/>
  <p:tag name="KSO_WM_UNIT_INDEX" val="1"/>
  <p:tag name="KSO_WM_UNIT_ID" val="chip20222212_2*i*1"/>
  <p:tag name="KSO_WM_BEAUTIFY_FLAG" val="#wm#"/>
  <p:tag name="KSO_WM_TAG_VERSION" val="1.0"/>
  <p:tag name="KSO_WM_CHIP_GROUPID" val="6238221e0134f08651a19497"/>
  <p:tag name="KSO_WM_CHIP_XID" val="6238221ee1884268e2d031a1"/>
  <p:tag name="KSO_WM_UNIT_DEC_AREA_ID" val="fe08951df7e8494dbe0c598331c9999d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57d25cae8f64765a18995c3592bae83"/>
</p:tagLst>
</file>

<file path=ppt/tags/tag61.xml><?xml version="1.0" encoding="utf-8"?>
<p:tagLst xmlns:p="http://schemas.openxmlformats.org/presentationml/2006/main">
  <p:tag name="KSO_WM_UNIT_SUBTYPE" val="w"/>
  <p:tag name="KSO_WM_TEMPLATE_CATEGORY" val="chip"/>
  <p:tag name="KSO_WM_TEMPLATE_INDEX" val="20222212"/>
  <p:tag name="KSO_WM_UNIT_TYPE" val="i"/>
  <p:tag name="KSO_WM_UNIT_INDEX" val="1"/>
  <p:tag name="KSO_WM_UNIT_ID" val="chip20222212_3*i*1"/>
  <p:tag name="KSO_WM_BEAUTIFY_FLAG" val="#wm#"/>
  <p:tag name="KSO_WM_TAG_VERSION" val="1.0"/>
  <p:tag name="KSO_WM_CHIP_GROUPID" val="6238221e0134f08651a19497"/>
  <p:tag name="KSO_WM_CHIP_XID" val="6238221ee1884268e2d03195"/>
  <p:tag name="KSO_WM_UNIT_DEC_AREA_ID" val="f284a92517a240e095f76eb0e83fa51c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c051d8149d7d498f81e0939e6e6f9d69"/>
</p:tagLst>
</file>

<file path=ppt/tags/tag6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4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65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66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67.xml><?xml version="1.0" encoding="utf-8"?>
<p:tagLst xmlns:p="http://schemas.openxmlformats.org/presentationml/2006/main">
  <p:tag name="KSO_WM_UNIT_SUBTYPE" val="v"/>
  <p:tag name="KSO_WM_TEMPLATE_CATEGORY" val="chip"/>
  <p:tag name="KSO_WM_TEMPLATE_INDEX" val="20222212"/>
  <p:tag name="KSO_WM_UNIT_TYPE" val="i"/>
  <p:tag name="KSO_WM_UNIT_INDEX" val="1"/>
  <p:tag name="KSO_WM_UNIT_ID" val="chip20222212_2*i*1"/>
  <p:tag name="KSO_WM_BEAUTIFY_FLAG" val="#wm#"/>
  <p:tag name="KSO_WM_TAG_VERSION" val="1.0"/>
  <p:tag name="KSO_WM_CHIP_GROUPID" val="6238221e0134f08651a19497"/>
  <p:tag name="KSO_WM_CHIP_XID" val="6238221ee1884268e2d031a1"/>
  <p:tag name="KSO_WM_UNIT_DEC_AREA_ID" val="fe08951df7e8494dbe0c598331c9999d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57d25cae8f64765a18995c3592bae83"/>
</p:tagLst>
</file>

<file path=ppt/tags/tag68.xml><?xml version="1.0" encoding="utf-8"?>
<p:tagLst xmlns:p="http://schemas.openxmlformats.org/presentationml/2006/main">
  <p:tag name="KSO_WM_UNIT_SUBTYPE" val="w"/>
  <p:tag name="KSO_WM_TEMPLATE_CATEGORY" val="chip"/>
  <p:tag name="KSO_WM_TEMPLATE_INDEX" val="20222212"/>
  <p:tag name="KSO_WM_UNIT_TYPE" val="i"/>
  <p:tag name="KSO_WM_UNIT_INDEX" val="1"/>
  <p:tag name="KSO_WM_UNIT_ID" val="chip20222212_3*i*1"/>
  <p:tag name="KSO_WM_BEAUTIFY_FLAG" val="#wm#"/>
  <p:tag name="KSO_WM_TAG_VERSION" val="1.0"/>
  <p:tag name="KSO_WM_CHIP_GROUPID" val="6238221e0134f08651a19497"/>
  <p:tag name="KSO_WM_CHIP_XID" val="6238221ee1884268e2d03195"/>
  <p:tag name="KSO_WM_UNIT_DEC_AREA_ID" val="f284a92517a240e095f76eb0e83fa51c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c051d8149d7d498f81e0939e6e6f9d69"/>
</p:tagLst>
</file>

<file path=ppt/tags/tag69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7.xml><?xml version="1.0" encoding="utf-8"?>
<p:tagLst xmlns:p="http://schemas.openxmlformats.org/presentationml/2006/main">
  <p:tag name="KSO_WM_UNIT_ISCONTENTSTITLE" val="0"/>
  <p:tag name="KSO_WM_UNIT_ISNUMDGMTITLE" val="0"/>
  <p:tag name="KSO_WM_UNIT_PRESET_TEXT" val="点击此处添加副标题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22212_1*b*1"/>
  <p:tag name="KSO_WM_TEMPLATE_CATEGORY" val="custom"/>
  <p:tag name="KSO_WM_TEMPLATE_INDEX" val="20222212"/>
  <p:tag name="KSO_WM_UNIT_LAYERLEVEL" val="1"/>
  <p:tag name="KSO_WM_TAG_VERSION" val="1.0"/>
  <p:tag name="KSO_WM_BEAUTIFY_FLAG" val="#wm#"/>
  <p:tag name="KSO_WM_UNIT_BLOCK" val="0"/>
  <p:tag name="KSO_WM_UNIT_DEC_AREA_ID" val="722f7c7f1c7d453685716fc9fae9d96d"/>
  <p:tag name="KSO_WM_UNIT_DEFAULT_FONT" val="20;24;2"/>
  <p:tag name="KSO_WM_CHIP_GROUPID" val="612df728eaa89fd2fb383605"/>
  <p:tag name="KSO_WM_CHIP_XID" val="612df728eaa89fd2fb383606"/>
  <p:tag name="KSO_WM_CHIP_FILLAREA_FILL_RULE" val="{&quot;fill_align&quot;:&quot;lm&quot;,&quot;fill_mode&quot;:&quot;fix&quot;,&quot;sacle_strategy&quot;:&quot;smart&quot;}"/>
  <p:tag name="KSO_WM_ASSEMBLE_CHIP_INDEX" val="5430f72389074ca28cd2a6def3ebf171"/>
  <p:tag name="KSO_WM_UNIT_TEXT_FILL_FORE_SCHEMECOLOR_INDEX_BRIGHTNESS" val="0.15"/>
  <p:tag name="KSO_WM_UNIT_TEXT_FILL_FORE_SCHEMECOLOR_INDEX" val="13"/>
  <p:tag name="KSO_WM_UNIT_TEXT_FILL_TYPE" val="1"/>
  <p:tag name="KSO_WM_TEMPLATE_ASSEMBLE_XID" val="624415a4108f36499fefaa88"/>
  <p:tag name="KSO_WM_TEMPLATE_ASSEMBLE_GROUPID" val="624415a4108f36499fefaa88"/>
</p:tagLst>
</file>

<file path=ppt/tags/tag70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71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7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3.xml><?xml version="1.0" encoding="utf-8"?>
<p:tagLst xmlns:p="http://schemas.openxmlformats.org/presentationml/2006/main">
  <p:tag name="KSO_WM_UNIT_SUBTYPE" val="v"/>
  <p:tag name="KSO_WM_TEMPLATE_CATEGORY" val="chip"/>
  <p:tag name="KSO_WM_TEMPLATE_INDEX" val="20222212"/>
  <p:tag name="KSO_WM_UNIT_TYPE" val="i"/>
  <p:tag name="KSO_WM_UNIT_INDEX" val="1"/>
  <p:tag name="KSO_WM_UNIT_ID" val="chip20222212_6*i*1"/>
  <p:tag name="KSO_WM_BEAUTIFY_FLAG" val="#wm#"/>
  <p:tag name="KSO_WM_TAG_VERSION" val="1.0"/>
  <p:tag name="KSO_WM_CHIP_GROUPID" val="6238221e0134f08651a19497"/>
  <p:tag name="KSO_WM_CHIP_XID" val="6238221ee1884268e2d02ff1"/>
  <p:tag name="KSO_WM_UNIT_DEC_AREA_ID" val="99c983ab420e43f6b3d6b6ef0c929f3a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c30fc1eee08f42208792d77633b44485"/>
</p:tagLst>
</file>

<file path=ppt/tags/tag74.xml><?xml version="1.0" encoding="utf-8"?>
<p:tagLst xmlns:p="http://schemas.openxmlformats.org/presentationml/2006/main">
  <p:tag name="KSO_WM_UNIT_SUBTYPE" val="u"/>
  <p:tag name="KSO_WM_TEMPLATE_CATEGORY" val="chip"/>
  <p:tag name="KSO_WM_TEMPLATE_INDEX" val="20222212"/>
  <p:tag name="KSO_WM_UNIT_TYPE" val="i"/>
  <p:tag name="KSO_WM_UNIT_INDEX" val="1"/>
  <p:tag name="KSO_WM_UNIT_ID" val="chip20222212_7*i*1"/>
  <p:tag name="KSO_WM_BEAUTIFY_FLAG" val="#wm#"/>
  <p:tag name="KSO_WM_TAG_VERSION" val="1.0"/>
  <p:tag name="KSO_WM_CHIP_GROUPID" val="6238221e0134f08651a19497"/>
  <p:tag name="KSO_WM_CHIP_XID" val="6238221ee1884268e2d02fc4"/>
  <p:tag name="KSO_WM_UNIT_DEC_AREA_ID" val="ef39c9f605c44fab8fd2d5ec367dd260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c30040f9856461690d429c438bbee7e"/>
</p:tagLst>
</file>

<file path=ppt/tags/tag75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76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77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78.xml><?xml version="1.0" encoding="utf-8"?>
<p:tagLst xmlns:p="http://schemas.openxmlformats.org/presentationml/2006/main">
  <p:tag name="KSO_WM_UNIT_BLOCK" val="0"/>
  <p:tag name="KSO_WM_UNIT_SM_LIMIT_TYPE" val="3"/>
  <p:tag name="KSO_WM_UNIT_DEC_AREA_ID" val="e5c42183d03c43dc82bce08ab320aad3"/>
  <p:tag name="KSO_WM_UNIT_HIGHLIGHT" val="0"/>
  <p:tag name="KSO_WM_UNIT_COMPATIBLE" val="0"/>
  <p:tag name="KSO_WM_UNIT_DIAGRAM_ISNUMVISUAL" val="0"/>
  <p:tag name="KSO_WM_UNIT_DIAGRAM_ISREFERUNIT" val="0"/>
  <p:tag name="KSO_WM_UNIT_ID" val="custom20222212_1*i*2"/>
  <p:tag name="KSO_WM_TEMPLATE_CATEGORY" val="custom"/>
  <p:tag name="KSO_WM_TEMPLATE_INDEX" val="20222212"/>
  <p:tag name="KSO_WM_UNIT_LAYERLEVEL" val="1"/>
  <p:tag name="KSO_WM_TAG_VERSION" val="1.0"/>
  <p:tag name="KSO_WM_BEAUTIFY_FLAG" val="#wm#"/>
  <p:tag name="KSO_WM_UNIT_TYPE" val="i"/>
  <p:tag name="KSO_WM_UNIT_INDEX" val="2"/>
  <p:tag name="KSO_WM_CHIP_GROUPID" val="61516468d3dcef8fee32c2a9"/>
  <p:tag name="KSO_WM_CHIP_XID" val="61516468d3dcef8fee32c2aa"/>
  <p:tag name="KSO_WM_CHIP_FILLAREA_FILL_RULE" val="{&quot;fill_align&quot;:&quot;cm&quot;,&quot;fill_mode&quot;:&quot;adaptive&quot;,&quot;sacle_strategy&quot;:&quot;smart&quot;}"/>
  <p:tag name="KSO_WM_UNIT_DEC_SUPPORTCHANGEPIC" val="0"/>
  <p:tag name="KSO_WM_UNIT_DEC_CHANGEPICRESERVED" val="0"/>
  <p:tag name="KSO_WM_ASSEMBLE_CHIP_INDEX" val="adff411be3e8466dbc9b004d74c19e7c"/>
  <p:tag name="KSO_WM_UNIT_LINE_FORE_SCHEMECOLOR_INDEX_BRIGHTNESS" val="0.25"/>
  <p:tag name="KSO_WM_UNIT_LINE_FORE_SCHEMECOLOR_INDEX" val="13"/>
  <p:tag name="KSO_WM_UNIT_LINE_FILL_TYPE" val="2"/>
  <p:tag name="KSO_WM_TEMPLATE_ASSEMBLE_XID" val="624415a4108f36499fefab15"/>
  <p:tag name="KSO_WM_TEMPLATE_ASSEMBLE_GROUPID" val="6238221e0134f08651a19497"/>
</p:tagLst>
</file>

<file path=ppt/tags/tag79.xml><?xml version="1.0" encoding="utf-8"?>
<p:tagLst xmlns:p="http://schemas.openxmlformats.org/presentationml/2006/main">
  <p:tag name="KSO_WM_UNIT_BLOCK" val="0"/>
  <p:tag name="KSO_WM_UNIT_SM_LIMIT_TYPE" val="3"/>
  <p:tag name="KSO_WM_UNIT_DEC_AREA_ID" val="d34d6613b4024cc3a185c66ae209f61e"/>
  <p:tag name="KSO_WM_UNIT_HIGHLIGHT" val="0"/>
  <p:tag name="KSO_WM_UNIT_COMPATIBLE" val="0"/>
  <p:tag name="KSO_WM_UNIT_DIAGRAM_ISNUMVISUAL" val="0"/>
  <p:tag name="KSO_WM_UNIT_DIAGRAM_ISREFERUNIT" val="0"/>
  <p:tag name="KSO_WM_UNIT_ID" val="custom20222212_1*i*1"/>
  <p:tag name="KSO_WM_TEMPLATE_CATEGORY" val="custom"/>
  <p:tag name="KSO_WM_TEMPLATE_INDEX" val="20222212"/>
  <p:tag name="KSO_WM_UNIT_LAYERLEVEL" val="1"/>
  <p:tag name="KSO_WM_TAG_VERSION" val="1.0"/>
  <p:tag name="KSO_WM_BEAUTIFY_FLAG" val="#wm#"/>
  <p:tag name="KSO_WM_UNIT_TYPE" val="i"/>
  <p:tag name="KSO_WM_UNIT_INDEX" val="1"/>
  <p:tag name="KSO_WM_CHIP_GROUPID" val="61516468d3dcef8fee32c2a9"/>
  <p:tag name="KSO_WM_CHIP_XID" val="61516468d3dcef8fee32c2aa"/>
  <p:tag name="KSO_WM_CHIP_FILLAREA_FILL_RULE" val="{&quot;fill_align&quot;:&quot;cm&quot;,&quot;fill_mode&quot;:&quot;adaptive&quot;,&quot;sacle_strategy&quot;:&quot;smart&quot;}"/>
  <p:tag name="KSO_WM_UNIT_DEC_SUPPORTCHANGEPIC" val="0"/>
  <p:tag name="KSO_WM_UNIT_DEC_CHANGEPICRESERVED" val="0"/>
  <p:tag name="KSO_WM_ASSEMBLE_CHIP_INDEX" val="adff411be3e8466dbc9b004d74c19e7c"/>
  <p:tag name="KSO_WM_UNIT_LINE_FORE_SCHEMECOLOR_INDEX_BRIGHTNESS" val="0.25"/>
  <p:tag name="KSO_WM_UNIT_LINE_FORE_SCHEMECOLOR_INDEX" val="13"/>
  <p:tag name="KSO_WM_UNIT_LINE_FILL_TYPE" val="2"/>
  <p:tag name="KSO_WM_TEMPLATE_ASSEMBLE_XID" val="624415a4108f36499fefab15"/>
  <p:tag name="KSO_WM_TEMPLATE_ASSEMBLE_GROUPID" val="6238221e0134f08651a19497"/>
</p:tagLst>
</file>

<file path=ppt/tags/tag8.xml><?xml version="1.0" encoding="utf-8"?>
<p:tagLst xmlns:p="http://schemas.openxmlformats.org/presentationml/2006/main">
  <p:tag name="KSO_WM_UNIT_SUBTYPE" val="b"/>
  <p:tag name="KSO_WM_UNIT_PRESET_TEXT" val="演讲人姓名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22212_1*f*1"/>
  <p:tag name="KSO_WM_TEMPLATE_CATEGORY" val="custom"/>
  <p:tag name="KSO_WM_TEMPLATE_INDEX" val="20222212"/>
  <p:tag name="KSO_WM_UNIT_LAYERLEVEL" val="1"/>
  <p:tag name="KSO_WM_TAG_VERSION" val="1.0"/>
  <p:tag name="KSO_WM_BEAUTIFY_FLAG" val="#wm#"/>
  <p:tag name="KSO_WM_UNIT_BLOCK" val="0"/>
  <p:tag name="KSO_WM_UNIT_DEC_AREA_ID" val="89356031ce874d589e7cb5541b367896"/>
  <p:tag name="KSO_WM_UNIT_DEFAULT_FONT" val="14;18;2"/>
  <p:tag name="KSO_WM_CHIP_GROUPID" val="612df728eaa89fd2fb383605"/>
  <p:tag name="KSO_WM_CHIP_XID" val="612df728eaa89fd2fb383606"/>
  <p:tag name="KSO_WM_CHIP_FILLAREA_FILL_RULE" val="{&quot;fill_align&quot;:&quot;lm&quot;,&quot;fill_mode&quot;:&quot;fix&quot;,&quot;sacle_strategy&quot;:&quot;smart&quot;}"/>
  <p:tag name="KSO_WM_ASSEMBLE_CHIP_INDEX" val="5430f72389074ca28cd2a6def3ebf171"/>
  <p:tag name="KSO_WM_UNIT_TEXT_FILL_FORE_SCHEMECOLOR_INDEX_BRIGHTNESS" val="0.15"/>
  <p:tag name="KSO_WM_UNIT_TEXT_FILL_FORE_SCHEMECOLOR_INDEX" val="13"/>
  <p:tag name="KSO_WM_UNIT_TEXT_FILL_TYPE" val="1"/>
  <p:tag name="KSO_WM_TEMPLATE_ASSEMBLE_XID" val="624415a4108f36499fefaa88"/>
  <p:tag name="KSO_WM_TEMPLATE_ASSEMBLE_GROUPID" val="624415a4108f36499fefaa88"/>
</p:tagLst>
</file>

<file path=ppt/tags/tag8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添加副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22212_1*b*1"/>
  <p:tag name="KSO_WM_TEMPLATE_CATEGORY" val="custom"/>
  <p:tag name="KSO_WM_TEMPLATE_INDEX" val="20222212"/>
  <p:tag name="KSO_WM_UNIT_LAYERLEVEL" val="1"/>
  <p:tag name="KSO_WM_TAG_VERSION" val="1.0"/>
  <p:tag name="KSO_WM_BEAUTIFY_FLAG" val="#wm#"/>
  <p:tag name="KSO_WM_UNIT_DEFAULT_FONT" val="34;40;2"/>
  <p:tag name="KSO_WM_UNIT_BLOCK" val="0"/>
  <p:tag name="KSO_WM_UNIT_DEC_AREA_ID" val="e7a4bf450827412b9c991abcaec5157b"/>
  <p:tag name="KSO_WM_CHIP_GROUPID" val="61516468d3dcef8fee32c2a9"/>
  <p:tag name="KSO_WM_CHIP_XID" val="61516468d3dcef8fee32c2aa"/>
  <p:tag name="KSO_WM_CHIP_FILLAREA_FILL_RULE" val="{&quot;fill_align&quot;:&quot;cm&quot;,&quot;fill_mode&quot;:&quot;adaptive&quot;,&quot;sacle_strategy&quot;:&quot;smart&quot;}"/>
  <p:tag name="KSO_WM_ASSEMBLE_CHIP_INDEX" val="adff411be3e8466dbc9b004d74c19e7c"/>
  <p:tag name="KSO_WM_TEMPLATE_ASSEMBLE_XID" val="624415a4108f36499fefab15"/>
  <p:tag name="KSO_WM_TEMPLATE_ASSEMBLE_GROUPID" val="6238221e0134f08651a19497"/>
</p:tagLst>
</file>

<file path=ppt/tags/tag81.xml><?xml version="1.0" encoding="utf-8"?>
<p:tagLst xmlns:p="http://schemas.openxmlformats.org/presentationml/2006/main">
  <p:tag name="KSO_WM_UNIT_ISCONTENTSTITLE" val="0"/>
  <p:tag name="KSO_WM_UNIT_ISNUMDGMTITLE" val="0"/>
  <p:tag name="KSO_WM_UNIT_PRESET_TEXT" val="感谢大家观看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2212_1*a*1"/>
  <p:tag name="KSO_WM_TEMPLATE_CATEGORY" val="custom"/>
  <p:tag name="KSO_WM_TEMPLATE_INDEX" val="20222212"/>
  <p:tag name="KSO_WM_UNIT_LAYERLEVEL" val="1"/>
  <p:tag name="KSO_WM_TAG_VERSION" val="1.0"/>
  <p:tag name="KSO_WM_BEAUTIFY_FLAG" val="#wm#"/>
  <p:tag name="KSO_WM_UNIT_DEFAULT_FONT" val="180;208;2"/>
  <p:tag name="KSO_WM_UNIT_BLOCK" val="0"/>
  <p:tag name="KSO_WM_UNIT_DEC_AREA_ID" val="28b6f1ac0ac04263818ef51fdce57406"/>
  <p:tag name="KSO_WM_CHIP_GROUPID" val="61516468d3dcef8fee32c2a9"/>
  <p:tag name="KSO_WM_CHIP_XID" val="61516468d3dcef8fee32c2aa"/>
  <p:tag name="KSO_WM_CHIP_FILLAREA_FILL_RULE" val="{&quot;fill_align&quot;:&quot;cm&quot;,&quot;fill_mode&quot;:&quot;adaptive&quot;,&quot;sacle_strategy&quot;:&quot;smart&quot;}"/>
  <p:tag name="KSO_WM_ASSEMBLE_CHIP_INDEX" val="adff411be3e8466dbc9b004d74c19e7c"/>
  <p:tag name="KSO_WM_TEMPLATE_ASSEMBLE_XID" val="624415a4108f36499fefab15"/>
  <p:tag name="KSO_WM_TEMPLATE_ASSEMBLE_GROUPID" val="6238221e0134f08651a19497"/>
</p:tagLst>
</file>

<file path=ppt/tags/tag82.xml><?xml version="1.0" encoding="utf-8"?>
<p:tagLst xmlns:p="http://schemas.openxmlformats.org/presentationml/2006/main">
  <p:tag name="KSO_WM_UNIT_SUBTYPE" val="e"/>
  <p:tag name="KSO_WM_UNIT_PRESET_TEXT" val="202X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custom20222212_1*f*2"/>
  <p:tag name="KSO_WM_TEMPLATE_CATEGORY" val="custom"/>
  <p:tag name="KSO_WM_TEMPLATE_INDEX" val="20222212"/>
  <p:tag name="KSO_WM_UNIT_LAYERLEVEL" val="1"/>
  <p:tag name="KSO_WM_TAG_VERSION" val="1.0"/>
  <p:tag name="KSO_WM_BEAUTIFY_FLAG" val="#wm#"/>
  <p:tag name="KSO_WM_UNIT_DEFAULT_FONT" val="40;50;2"/>
  <p:tag name="KSO_WM_UNIT_BLOCK" val="0"/>
  <p:tag name="KSO_WM_UNIT_DEC_AREA_ID" val="55afa2d46adb40ea88bd06d1808f855a"/>
  <p:tag name="KSO_WM_CHIP_GROUPID" val="61516468d3dcef8fee32c2a9"/>
  <p:tag name="KSO_WM_CHIP_XID" val="61516468d3dcef8fee32c2aa"/>
  <p:tag name="KSO_WM_CHIP_FILLAREA_FILL_RULE" val="{&quot;fill_align&quot;:&quot;cm&quot;,&quot;fill_mode&quot;:&quot;adaptive&quot;,&quot;sacle_strategy&quot;:&quot;smart&quot;}"/>
  <p:tag name="KSO_WM_ASSEMBLE_CHIP_INDEX" val="adff411be3e8466dbc9b004d74c19e7c"/>
  <p:tag name="KSO_WM_TEMPLATE_ASSEMBLE_XID" val="624415a4108f36499fefab15"/>
  <p:tag name="KSO_WM_TEMPLATE_ASSEMBLE_GROUPID" val="6238221e0134f08651a19497"/>
</p:tagLst>
</file>

<file path=ppt/tags/tag83.xml><?xml version="1.0" encoding="utf-8"?>
<p:tagLst xmlns:p="http://schemas.openxmlformats.org/presentationml/2006/main">
  <p:tag name="KSO_WM_UNIT_SUBTYPE" val="a"/>
  <p:tag name="KSO_WM_UNIT_PRESET_TEXT" val="CIICK HERE TO ADD A TITLE"/>
  <p:tag name="KSO_WM_UNIT_NOCLEAR" val="0"/>
  <p:tag name="KSO_WM_UNIT_VALUE" val="23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22212_1*f*1"/>
  <p:tag name="KSO_WM_TEMPLATE_CATEGORY" val="custom"/>
  <p:tag name="KSO_WM_TEMPLATE_INDEX" val="20222212"/>
  <p:tag name="KSO_WM_UNIT_LAYERLEVEL" val="1"/>
  <p:tag name="KSO_WM_TAG_VERSION" val="1.0"/>
  <p:tag name="KSO_WM_BEAUTIFY_FLAG" val="#wm#"/>
  <p:tag name="KSO_WM_UNIT_DEFAULT_FONT" val="20;22;2"/>
  <p:tag name="KSO_WM_UNIT_BLOCK" val="0"/>
  <p:tag name="KSO_WM_UNIT_DEC_AREA_ID" val="89c81053a523489d9f01fcd7edbbb8a4"/>
  <p:tag name="KSO_WM_CHIP_GROUPID" val="61516468d3dcef8fee32c2a9"/>
  <p:tag name="KSO_WM_CHIP_XID" val="61516468d3dcef8fee32c2aa"/>
  <p:tag name="KSO_WM_CHIP_FILLAREA_FILL_RULE" val="{&quot;fill_align&quot;:&quot;cm&quot;,&quot;fill_mode&quot;:&quot;adaptive&quot;,&quot;sacle_strategy&quot;:&quot;smart&quot;}"/>
  <p:tag name="KSO_WM_ASSEMBLE_CHIP_INDEX" val="adff411be3e8466dbc9b004d74c19e7c"/>
  <p:tag name="KSO_WM_TEMPLATE_ASSEMBLE_XID" val="624415a4108f36499fefab15"/>
  <p:tag name="KSO_WM_TEMPLATE_ASSEMBLE_GROUPID" val="6238221e0134f08651a19497"/>
</p:tagLst>
</file>

<file path=ppt/tags/tag84.xml><?xml version="1.0" encoding="utf-8"?>
<p:tagLst xmlns:p="http://schemas.openxmlformats.org/presentationml/2006/main">
  <p:tag name="KSO_WM_UNIT_SUBTYPE" val="v"/>
  <p:tag name="KSO_WM_TEMPLATE_CATEGORY" val="chip"/>
  <p:tag name="KSO_WM_TEMPLATE_INDEX" val="20222212"/>
  <p:tag name="KSO_WM_UNIT_TYPE" val="i"/>
  <p:tag name="KSO_WM_UNIT_INDEX" val="1"/>
  <p:tag name="KSO_WM_UNIT_ID" val="chip20222212_2*i*1"/>
  <p:tag name="KSO_WM_BEAUTIFY_FLAG" val="#wm#"/>
  <p:tag name="KSO_WM_TAG_VERSION" val="1.0"/>
  <p:tag name="KSO_WM_CHIP_GROUPID" val="6238221e0134f08651a19497"/>
  <p:tag name="KSO_WM_CHIP_XID" val="6238221ee1884268e2d031a1"/>
  <p:tag name="KSO_WM_UNIT_DEC_AREA_ID" val="fe08951df7e8494dbe0c598331c9999d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57d25cae8f64765a18995c3592bae83"/>
  <p:tag name="KSO_WM_SLIDE_BACKGROUND_TYPE" val="general"/>
</p:tagLst>
</file>

<file path=ppt/tags/tag85.xml><?xml version="1.0" encoding="utf-8"?>
<p:tagLst xmlns:p="http://schemas.openxmlformats.org/presentationml/2006/main">
  <p:tag name="KSO_WM_UNIT_SUBTYPE" val="w"/>
  <p:tag name="KSO_WM_TEMPLATE_CATEGORY" val="chip"/>
  <p:tag name="KSO_WM_TEMPLATE_INDEX" val="20222212"/>
  <p:tag name="KSO_WM_UNIT_TYPE" val="i"/>
  <p:tag name="KSO_WM_UNIT_INDEX" val="1"/>
  <p:tag name="KSO_WM_UNIT_ID" val="chip20222212_3*i*1"/>
  <p:tag name="KSO_WM_BEAUTIFY_FLAG" val="#wm#"/>
  <p:tag name="KSO_WM_TAG_VERSION" val="1.0"/>
  <p:tag name="KSO_WM_CHIP_GROUPID" val="6238221e0134f08651a19497"/>
  <p:tag name="KSO_WM_CHIP_XID" val="6238221ee1884268e2d03195"/>
  <p:tag name="KSO_WM_UNIT_DEC_AREA_ID" val="f284a92517a240e095f76eb0e83fa51c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c051d8149d7d498f81e0939e6e6f9d69"/>
  <p:tag name="KSO_WM_SLIDE_BACKGROUND_TYPE" val="general"/>
</p:tagLst>
</file>

<file path=ppt/tags/tag86.xml><?xml version="1.0" encoding="utf-8"?>
<p:tagLst xmlns:p="http://schemas.openxmlformats.org/presentationml/2006/main"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87.xml><?xml version="1.0" encoding="utf-8"?>
<p:tagLst xmlns:p="http://schemas.openxmlformats.org/presentationml/2006/main">
  <p:tag name="KSO_WM_SLIDE_BACKGROUND_TYPE" val="general"/>
  <p:tag name="KSO_WM_UNIT_TEXT_FILL_FORE_SCHEMECOLOR_INDEX_BRIGHTNESS" val="0.15"/>
  <p:tag name="KSO_WM_UNIT_TEXT_FILL_FORE_SCHEMECOLOR_INDEX" val="1"/>
  <p:tag name="KSO_WM_UNIT_TEXT_FILL_TYPE" val="1"/>
</p:tagLst>
</file>

<file path=ppt/tags/tag88.xml><?xml version="1.0" encoding="utf-8"?>
<p:tagLst xmlns:p="http://schemas.openxmlformats.org/presentationml/2006/main">
  <p:tag name="KSO_WM_SLIDE_BACKGROUND_TYPE" val="general"/>
  <p:tag name="KSO_WM_UNIT_TEXT_FILL_FORE_SCHEMECOLOR_INDEX_BRIGHTNESS" val="0.15"/>
  <p:tag name="KSO_WM_UNIT_TEXT_FILL_FORE_SCHEMECOLOR_INDEX" val="1"/>
  <p:tag name="KSO_WM_UNIT_TEXT_FILL_TYPE" val="1"/>
</p:tagLst>
</file>

<file path=ppt/tags/tag89.xml><?xml version="1.0" encoding="utf-8"?>
<p:tagLst xmlns:p="http://schemas.openxmlformats.org/presentationml/2006/main">
  <p:tag name="KSO_WM_SLIDE_BACKGROUND_TYPE" val="general"/>
  <p:tag name="KSO_WM_UNIT_TEXT_FILL_FORE_SCHEMECOLOR_INDEX_BRIGHTNESS" val="0.15"/>
  <p:tag name="KSO_WM_UNIT_TEXT_FILL_FORE_SCHEMECOLOR_INDEX" val="1"/>
  <p:tag name="KSO_WM_UNIT_TEXT_FILL_TYPE" val="1"/>
</p:tagLst>
</file>

<file path=ppt/tags/tag9.xml><?xml version="1.0" encoding="utf-8"?>
<p:tagLst xmlns:p="http://schemas.openxmlformats.org/presentationml/2006/main">
  <p:tag name="KSO_WM_UNIT_SUBTYPE" val="e"/>
  <p:tag name="KSO_WM_UNIT_PRESET_TEXT" val="202X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custom20222212_1*f*2"/>
  <p:tag name="KSO_WM_TEMPLATE_CATEGORY" val="custom"/>
  <p:tag name="KSO_WM_TEMPLATE_INDEX" val="20222212"/>
  <p:tag name="KSO_WM_UNIT_LAYERLEVEL" val="1"/>
  <p:tag name="KSO_WM_TAG_VERSION" val="1.0"/>
  <p:tag name="KSO_WM_BEAUTIFY_FLAG" val="#wm#"/>
  <p:tag name="KSO_WM_UNIT_BLOCK" val="0"/>
  <p:tag name="KSO_WM_UNIT_DEC_AREA_ID" val="430966faa089406aa32a2978b0aff8db"/>
  <p:tag name="KSO_WM_UNIT_DEFAULT_FONT" val="16;20;2"/>
  <p:tag name="KSO_WM_CHIP_GROUPID" val="612df728eaa89fd2fb383605"/>
  <p:tag name="KSO_WM_CHIP_XID" val="612df728eaa89fd2fb383606"/>
  <p:tag name="KSO_WM_CHIP_FILLAREA_FILL_RULE" val="{&quot;fill_align&quot;:&quot;lm&quot;,&quot;fill_mode&quot;:&quot;fix&quot;,&quot;sacle_strategy&quot;:&quot;smart&quot;}"/>
  <p:tag name="KSO_WM_ASSEMBLE_CHIP_INDEX" val="5430f72389074ca28cd2a6def3ebf171"/>
  <p:tag name="KSO_WM_UNIT_LINE_FORE_SCHEMECOLOR_INDEX_BRIGHTNESS" val="0"/>
  <p:tag name="KSO_WM_UNIT_LINE_FORE_SCHEMECOLOR_INDEX" val="5"/>
  <p:tag name="KSO_WM_UNIT_LINE_FILL_TYPE" val="2"/>
  <p:tag name="KSO_WM_UNIT_TEXT_FILL_FORE_SCHEMECOLOR_INDEX_BRIGHTNESS" val="0.15"/>
  <p:tag name="KSO_WM_UNIT_TEXT_FILL_FORE_SCHEMECOLOR_INDEX" val="13"/>
  <p:tag name="KSO_WM_UNIT_TEXT_FILL_TYPE" val="1"/>
  <p:tag name="KSO_WM_TEMPLATE_ASSEMBLE_XID" val="624415a4108f36499fefaa88"/>
  <p:tag name="KSO_WM_TEMPLATE_ASSEMBLE_GROUPID" val="624415a4108f36499fefaa88"/>
</p:tagLst>
</file>

<file path=ppt/tags/tag90.xml><?xml version="1.0" encoding="utf-8"?>
<p:tagLst xmlns:p="http://schemas.openxmlformats.org/presentationml/2006/main">
  <p:tag name="KSO_WM_UNIT_SUBTYPE" val="v"/>
  <p:tag name="KSO_WM_TEMPLATE_CATEGORY" val="chip"/>
  <p:tag name="KSO_WM_TEMPLATE_INDEX" val="20222212"/>
  <p:tag name="KSO_WM_UNIT_TYPE" val="i"/>
  <p:tag name="KSO_WM_UNIT_INDEX" val="1"/>
  <p:tag name="KSO_WM_UNIT_ID" val="chip20222212_2*i*1"/>
  <p:tag name="KSO_WM_BEAUTIFY_FLAG" val="#wm#"/>
  <p:tag name="KSO_WM_TAG_VERSION" val="1.0"/>
  <p:tag name="KSO_WM_CHIP_GROUPID" val="6238221e0134f08651a19497"/>
  <p:tag name="KSO_WM_CHIP_XID" val="6238221ee1884268e2d031a1"/>
  <p:tag name="KSO_WM_UNIT_DEC_AREA_ID" val="3ab16d848c9947e3b42756975fd32b37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75ec4330b3a8430f8d86d86e510150dc"/>
  <p:tag name="KSO_WM_SLIDE_BACKGROUND_TYPE" val="frame"/>
</p:tagLst>
</file>

<file path=ppt/tags/tag9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673_2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  <p:tag name="KSO_WM_TEMPLATE_CATEGORY" val="bg"/>
  <p:tag name="KSO_WM_TEMPLATE_INDEX" val="20220673"/>
  <p:tag name="KSO_WM_CHIP_GROUPID" val="61837e08a6a891b1f9db06c4"/>
  <p:tag name="KSO_WM_CHIP_XID" val="618b7c5318adb49c6c1f29b3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92.xml><?xml version="1.0" encoding="utf-8"?>
<p:tagLst xmlns:p="http://schemas.openxmlformats.org/presentationml/2006/main">
  <p:tag name="KSO_WM_UNIT_SUBTYPE" val="t"/>
  <p:tag name="KSO_WM_TEMPLATE_CATEGORY" val="chip"/>
  <p:tag name="KSO_WM_TEMPLATE_INDEX" val="20222212"/>
  <p:tag name="KSO_WM_UNIT_TYPE" val="i"/>
  <p:tag name="KSO_WM_UNIT_INDEX" val="1"/>
  <p:tag name="KSO_WM_UNIT_ID" val="chip20222212_4*i*1"/>
  <p:tag name="KSO_WM_BEAUTIFY_FLAG" val="#wm#"/>
  <p:tag name="KSO_WM_TAG_VERSION" val="1.0"/>
  <p:tag name="KSO_WM_CHIP_GROUPID" val="6238221e0134f08651a19497"/>
  <p:tag name="KSO_WM_CHIP_XID" val="6238221ee1884268e2d03172"/>
  <p:tag name="KSO_WM_UNIT_DEC_AREA_ID" val="a0e3e84742ae4a3b90fa97f6f1fe2b0a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d0e1273c0c4a4980a91b99a3b1a78125"/>
  <p:tag name="KSO_WM_SLIDE_BACKGROUND_TYPE" val="frame"/>
</p:tagLst>
</file>

<file path=ppt/tags/tag93.xml><?xml version="1.0" encoding="utf-8"?>
<p:tagLst xmlns:p="http://schemas.openxmlformats.org/presentationml/2006/main"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94.xml><?xml version="1.0" encoding="utf-8"?>
<p:tagLst xmlns:p="http://schemas.openxmlformats.org/presentationml/2006/main"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95.xml><?xml version="1.0" encoding="utf-8"?>
<p:tagLst xmlns:p="http://schemas.openxmlformats.org/presentationml/2006/main">
  <p:tag name="KSO_WM_SLIDE_BACKGROUND_TYPE" val="frame"/>
  <p:tag name="KSO_WM_UNIT_TEXT_FILL_FORE_SCHEMECOLOR_INDEX_BRIGHTNESS" val="0.15"/>
  <p:tag name="KSO_WM_UNIT_TEXT_FILL_FORE_SCHEMECOLOR_INDEX" val="1"/>
  <p:tag name="KSO_WM_UNIT_TEXT_FILL_TYPE" val="1"/>
</p:tagLst>
</file>

<file path=ppt/tags/tag96.xml><?xml version="1.0" encoding="utf-8"?>
<p:tagLst xmlns:p="http://schemas.openxmlformats.org/presentationml/2006/main">
  <p:tag name="KSO_WM_SLIDE_BACKGROUND_TYPE" val="frame"/>
  <p:tag name="KSO_WM_UNIT_TEXT_FILL_FORE_SCHEMECOLOR_INDEX_BRIGHTNESS" val="0.15"/>
  <p:tag name="KSO_WM_UNIT_TEXT_FILL_FORE_SCHEMECOLOR_INDEX" val="1"/>
  <p:tag name="KSO_WM_UNIT_TEXT_FILL_TYPE" val="1"/>
</p:tagLst>
</file>

<file path=ppt/tags/tag97.xml><?xml version="1.0" encoding="utf-8"?>
<p:tagLst xmlns:p="http://schemas.openxmlformats.org/presentationml/2006/main">
  <p:tag name="KSO_WM_SLIDE_BACKGROUND_TYPE" val="frame"/>
  <p:tag name="KSO_WM_UNIT_TEXT_FILL_FORE_SCHEMECOLOR_INDEX_BRIGHTNESS" val="0.15"/>
  <p:tag name="KSO_WM_UNIT_TEXT_FILL_FORE_SCHEMECOLOR_INDEX" val="1"/>
  <p:tag name="KSO_WM_UNIT_TEXT_FILL_TYPE" val="1"/>
</p:tagLst>
</file>

<file path=ppt/tags/tag98.xml><?xml version="1.0" encoding="utf-8"?>
<p:tagLst xmlns:p="http://schemas.openxmlformats.org/presentationml/2006/main">
  <p:tag name="KSO_WM_UNIT_SUBTYPE" val="v"/>
  <p:tag name="KSO_WM_TEMPLATE_CATEGORY" val="chip"/>
  <p:tag name="KSO_WM_TEMPLATE_INDEX" val="20222212"/>
  <p:tag name="KSO_WM_UNIT_TYPE" val="i"/>
  <p:tag name="KSO_WM_UNIT_INDEX" val="1"/>
  <p:tag name="KSO_WM_UNIT_ID" val="chip20222212_2*i*1"/>
  <p:tag name="KSO_WM_BEAUTIFY_FLAG" val="#wm#"/>
  <p:tag name="KSO_WM_TAG_VERSION" val="1.0"/>
  <p:tag name="KSO_WM_CHIP_GROUPID" val="6238221e0134f08651a19497"/>
  <p:tag name="KSO_WM_CHIP_XID" val="6238221ee1884268e2d031a1"/>
  <p:tag name="KSO_WM_UNIT_DEC_AREA_ID" val="b8f54656103244d1917269f406746027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d3e247c26bef419b8efd0dab93059a6a"/>
  <p:tag name="KSO_WM_SLIDE_BACKGROUND_TYPE" val="leftRight"/>
</p:tagLst>
</file>

<file path=ppt/tags/tag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1009_3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1009"/>
  <p:tag name="KSO_WM_CHIP_FILLAREA_TYPE" val="decfill"/>
  <p:tag name="KSO_WM_CHIP_GROUPID" val="6197511572aa72a6a81bd1a5"/>
  <p:tag name="KSO_WM_CHIP_XID" val="620eff78d5eb2dbc5c711f1d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heme/theme1.xml><?xml version="1.0" encoding="utf-8"?>
<a:theme xmlns:a="http://schemas.openxmlformats.org/drawingml/2006/main" name="自定义设计方案">
  <a:themeElements>
    <a:clrScheme name="自定义 289">
      <a:dk1>
        <a:srgbClr val="FFFFFF"/>
      </a:dk1>
      <a:lt1>
        <a:srgbClr val="3F3F3F"/>
      </a:lt1>
      <a:dk2>
        <a:srgbClr val="FFFFFF"/>
      </a:dk2>
      <a:lt2>
        <a:srgbClr val="262626"/>
      </a:lt2>
      <a:accent1>
        <a:srgbClr val="1DAE9E"/>
      </a:accent1>
      <a:accent2>
        <a:srgbClr val="FFC000"/>
      </a:accent2>
      <a:accent3>
        <a:srgbClr val="FF7450"/>
      </a:accent3>
      <a:accent4>
        <a:srgbClr val="11B3ED"/>
      </a:accent4>
      <a:accent5>
        <a:srgbClr val="92D050"/>
      </a:accent5>
      <a:accent6>
        <a:srgbClr val="5A914D"/>
      </a:accent6>
      <a:hlink>
        <a:srgbClr val="0563C1"/>
      </a:hlink>
      <a:folHlink>
        <a:srgbClr val="954F72"/>
      </a:folHlink>
    </a:clrScheme>
    <a:fontScheme name="自定义 15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Adjacency">
      <a:dk1>
        <a:srgbClr val="000000"/>
      </a:dk1>
      <a:lt1>
        <a:srgbClr val="FFFFFF"/>
      </a:lt1>
      <a:dk2>
        <a:srgbClr val="FFBC44"/>
      </a:dk2>
      <a:lt2>
        <a:srgbClr val="FEE684"/>
      </a:lt2>
      <a:accent1>
        <a:srgbClr val="E78945"/>
      </a:accent1>
      <a:accent2>
        <a:srgbClr val="7B56D3"/>
      </a:accent2>
      <a:accent3>
        <a:srgbClr val="5A3BB0"/>
      </a:accent3>
      <a:accent4>
        <a:srgbClr val="6E44B7"/>
      </a:accent4>
      <a:accent5>
        <a:srgbClr val="7F62B0"/>
      </a:accent5>
      <a:accent6>
        <a:srgbClr val="5F43BB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1365</Words>
  <Application>WPS 演示</Application>
  <PresentationFormat>宽屏</PresentationFormat>
  <Paragraphs>108</Paragraphs>
  <Slides>8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20" baseType="lpstr">
      <vt:lpstr>Arial</vt:lpstr>
      <vt:lpstr>宋体</vt:lpstr>
      <vt:lpstr>Wingdings</vt:lpstr>
      <vt:lpstr>汉仪雅酷黑 55W</vt:lpstr>
      <vt:lpstr>黑体</vt:lpstr>
      <vt:lpstr>汉仪雅酷黑 95W</vt:lpstr>
      <vt:lpstr>微软雅黑</vt:lpstr>
      <vt:lpstr>汉仪雅酷黑 55W</vt:lpstr>
      <vt:lpstr>Calibri</vt:lpstr>
      <vt:lpstr>Arial Unicode MS</vt:lpstr>
      <vt:lpstr>自定义设计方案</vt:lpstr>
      <vt:lpstr>1_Office 主题​​</vt:lpstr>
      <vt:lpstr>周而复始的循环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zy</dc:creator>
  <cp:lastModifiedBy>Administrator</cp:lastModifiedBy>
  <cp:revision>48</cp:revision>
  <dcterms:created xsi:type="dcterms:W3CDTF">2016-11-11T01:37:00Z</dcterms:created>
  <dcterms:modified xsi:type="dcterms:W3CDTF">2024-04-02T06:37:07Z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2052-11.8.2.8411</vt:lpwstr>
  </property>
  <property fmtid="{D5CDD505-2E9C-101B-9397-08002B2CF9AE}" pid="3" name="ICV">
    <vt:lpwstr>7E88013C19FA4A509647A2CA306CE69B</vt:lpwstr>
  </property>
</Properties>
</file>